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94" r:id="rId4"/>
    <p:sldMasterId id="2147483795" r:id="rId5"/>
    <p:sldMasterId id="2147483796" r:id="rId6"/>
    <p:sldMasterId id="2147483797" r:id="rId7"/>
    <p:sldMasterId id="2147483798" r:id="rId8"/>
    <p:sldMasterId id="214748379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y="5143500" cx="9144000"/>
  <p:notesSz cx="6858000" cy="9144000"/>
  <p:embeddedFontLst>
    <p:embeddedFont>
      <p:font typeface="Secular One"/>
      <p:regular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Didact Gothic"/>
      <p:regular r:id="rId26"/>
    </p:embeddedFont>
    <p:embeddedFont>
      <p:font typeface="Orbitron"/>
      <p:regular r:id="rId27"/>
      <p:bold r:id="rId28"/>
    </p:embeddedFont>
    <p:embeddedFont>
      <p:font typeface="PT Sans"/>
      <p:regular r:id="rId29"/>
      <p:bold r:id="rId30"/>
      <p:italic r:id="rId31"/>
      <p:boldItalic r:id="rId32"/>
    </p:embeddedFont>
    <p:embeddedFont>
      <p:font typeface="Crimson Tex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font" Target="fonts/Lato-regular.fntdata"/><Relationship Id="rId21" Type="http://schemas.openxmlformats.org/officeDocument/2006/relationships/font" Target="fonts/SecularOne-regular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DidactGothic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Orbitron-bold.fntdata"/><Relationship Id="rId27" Type="http://schemas.openxmlformats.org/officeDocument/2006/relationships/font" Target="fonts/Orbitron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TSans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1.xml"/><Relationship Id="rId33" Type="http://schemas.openxmlformats.org/officeDocument/2006/relationships/font" Target="fonts/CrimsonText-regular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3.xml"/><Relationship Id="rId35" Type="http://schemas.openxmlformats.org/officeDocument/2006/relationships/font" Target="fonts/CrimsonText-italic.fntdata"/><Relationship Id="rId12" Type="http://schemas.openxmlformats.org/officeDocument/2006/relationships/slide" Target="slides/slide2.xml"/><Relationship Id="rId34" Type="http://schemas.openxmlformats.org/officeDocument/2006/relationships/font" Target="fonts/CrimsonText-bold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36" Type="http://schemas.openxmlformats.org/officeDocument/2006/relationships/font" Target="fonts/CrimsonText-boldItalic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15391d93648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15391d93648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15391d93648_0_2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15391d93648_0_2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5391d93648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15391d93648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15391d93648_0_1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15391d93648_0_1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5391d93648_0_2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15391d93648_0_2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5391d93648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5391d93648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come check the birds starting at 3 weeks old to begin culling and will come back once a week until show.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15391d93648_0_2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15391d93648_0_2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5391d93648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15391d93648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15391d93648_0_1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15391d93648_0_1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5391d93648_0_20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5391d93648_0_2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5"/>
          <p:cNvSpPr txBox="1"/>
          <p:nvPr>
            <p:ph type="title"/>
          </p:nvPr>
        </p:nvSpPr>
        <p:spPr>
          <a:xfrm>
            <a:off x="621100" y="1587163"/>
            <a:ext cx="4978800" cy="7434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5" name="Google Shape;665;p105"/>
          <p:cNvSpPr txBox="1"/>
          <p:nvPr>
            <p:ph idx="1" type="subTitle"/>
          </p:nvPr>
        </p:nvSpPr>
        <p:spPr>
          <a:xfrm>
            <a:off x="621100" y="2418418"/>
            <a:ext cx="4978500" cy="11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666" name="Google Shape;666;p105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7" name="Google Shape;667;p105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6"/>
          <p:cNvSpPr txBox="1"/>
          <p:nvPr>
            <p:ph idx="1" type="body"/>
          </p:nvPr>
        </p:nvSpPr>
        <p:spPr>
          <a:xfrm>
            <a:off x="4388175" y="539500"/>
            <a:ext cx="4065300" cy="101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400">
                <a:latin typeface="Secular One"/>
                <a:ea typeface="Secular One"/>
                <a:cs typeface="Secular One"/>
                <a:sym typeface="Secular One"/>
              </a:defRPr>
            </a:lvl1pPr>
          </a:lstStyle>
          <a:p/>
        </p:txBody>
      </p:sp>
      <p:cxnSp>
        <p:nvCxnSpPr>
          <p:cNvPr id="670" name="Google Shape;670;p10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1" name="Google Shape;671;p10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07"/>
          <p:cNvSpPr txBox="1"/>
          <p:nvPr>
            <p:ph hasCustomPrompt="1" type="title"/>
          </p:nvPr>
        </p:nvSpPr>
        <p:spPr>
          <a:xfrm>
            <a:off x="3739925" y="1783725"/>
            <a:ext cx="4667100" cy="10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4" name="Google Shape;674;p107"/>
          <p:cNvSpPr txBox="1"/>
          <p:nvPr>
            <p:ph idx="1" type="subTitle"/>
          </p:nvPr>
        </p:nvSpPr>
        <p:spPr>
          <a:xfrm>
            <a:off x="3739925" y="3073300"/>
            <a:ext cx="4667100" cy="428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675" name="Google Shape;675;p107"/>
          <p:cNvCxnSpPr/>
          <p:nvPr/>
        </p:nvCxnSpPr>
        <p:spPr>
          <a:xfrm>
            <a:off x="-45700" y="295550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6" name="Google Shape;676;p107"/>
          <p:cNvCxnSpPr/>
          <p:nvPr/>
        </p:nvCxnSpPr>
        <p:spPr>
          <a:xfrm>
            <a:off x="-45700" y="4834725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09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80" name="Google Shape;680;p109"/>
          <p:cNvSpPr txBox="1"/>
          <p:nvPr>
            <p:ph idx="1" type="subTitle"/>
          </p:nvPr>
        </p:nvSpPr>
        <p:spPr>
          <a:xfrm>
            <a:off x="330625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1" name="Google Shape;681;p109"/>
          <p:cNvSpPr txBox="1"/>
          <p:nvPr>
            <p:ph idx="2" type="subTitle"/>
          </p:nvPr>
        </p:nvSpPr>
        <p:spPr>
          <a:xfrm>
            <a:off x="330625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2" name="Google Shape;682;p109"/>
          <p:cNvSpPr txBox="1"/>
          <p:nvPr>
            <p:ph hasCustomPrompt="1" idx="3" type="title"/>
          </p:nvPr>
        </p:nvSpPr>
        <p:spPr>
          <a:xfrm>
            <a:off x="405235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3" name="Google Shape;683;p109"/>
          <p:cNvSpPr txBox="1"/>
          <p:nvPr>
            <p:ph idx="4" type="subTitle"/>
          </p:nvPr>
        </p:nvSpPr>
        <p:spPr>
          <a:xfrm>
            <a:off x="59915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4" name="Google Shape;684;p109"/>
          <p:cNvSpPr txBox="1"/>
          <p:nvPr>
            <p:ph idx="5" type="subTitle"/>
          </p:nvPr>
        </p:nvSpPr>
        <p:spPr>
          <a:xfrm>
            <a:off x="59915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5" name="Google Shape;685;p109"/>
          <p:cNvSpPr txBox="1"/>
          <p:nvPr>
            <p:ph hasCustomPrompt="1" idx="6" type="title"/>
          </p:nvPr>
        </p:nvSpPr>
        <p:spPr>
          <a:xfrm>
            <a:off x="67376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6" name="Google Shape;686;p109"/>
          <p:cNvSpPr txBox="1"/>
          <p:nvPr>
            <p:ph idx="7" type="subTitle"/>
          </p:nvPr>
        </p:nvSpPr>
        <p:spPr>
          <a:xfrm>
            <a:off x="6210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7" name="Google Shape;687;p109"/>
          <p:cNvSpPr txBox="1"/>
          <p:nvPr>
            <p:ph idx="8" type="subTitle"/>
          </p:nvPr>
        </p:nvSpPr>
        <p:spPr>
          <a:xfrm>
            <a:off x="6210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8" name="Google Shape;688;p109"/>
          <p:cNvSpPr txBox="1"/>
          <p:nvPr>
            <p:ph hasCustomPrompt="1" idx="9" type="title"/>
          </p:nvPr>
        </p:nvSpPr>
        <p:spPr>
          <a:xfrm>
            <a:off x="13671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9" name="Google Shape;689;p109"/>
          <p:cNvSpPr txBox="1"/>
          <p:nvPr>
            <p:ph idx="13" type="subTitle"/>
          </p:nvPr>
        </p:nvSpPr>
        <p:spPr>
          <a:xfrm>
            <a:off x="330625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0" name="Google Shape;690;p109"/>
          <p:cNvSpPr txBox="1"/>
          <p:nvPr>
            <p:ph idx="14" type="subTitle"/>
          </p:nvPr>
        </p:nvSpPr>
        <p:spPr>
          <a:xfrm>
            <a:off x="330625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1" name="Google Shape;691;p109"/>
          <p:cNvSpPr txBox="1"/>
          <p:nvPr>
            <p:ph hasCustomPrompt="1" idx="15" type="title"/>
          </p:nvPr>
        </p:nvSpPr>
        <p:spPr>
          <a:xfrm>
            <a:off x="405235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2" name="Google Shape;692;p109"/>
          <p:cNvSpPr txBox="1"/>
          <p:nvPr>
            <p:ph idx="16" type="subTitle"/>
          </p:nvPr>
        </p:nvSpPr>
        <p:spPr>
          <a:xfrm>
            <a:off x="59915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3" name="Google Shape;693;p109"/>
          <p:cNvSpPr txBox="1"/>
          <p:nvPr>
            <p:ph idx="17" type="subTitle"/>
          </p:nvPr>
        </p:nvSpPr>
        <p:spPr>
          <a:xfrm>
            <a:off x="59915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4" name="Google Shape;694;p109"/>
          <p:cNvSpPr txBox="1"/>
          <p:nvPr>
            <p:ph hasCustomPrompt="1" idx="18" type="title"/>
          </p:nvPr>
        </p:nvSpPr>
        <p:spPr>
          <a:xfrm>
            <a:off x="67376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5" name="Google Shape;695;p109"/>
          <p:cNvSpPr txBox="1"/>
          <p:nvPr>
            <p:ph idx="19" type="subTitle"/>
          </p:nvPr>
        </p:nvSpPr>
        <p:spPr>
          <a:xfrm>
            <a:off x="6210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6" name="Google Shape;696;p109"/>
          <p:cNvSpPr txBox="1"/>
          <p:nvPr>
            <p:ph idx="20" type="subTitle"/>
          </p:nvPr>
        </p:nvSpPr>
        <p:spPr>
          <a:xfrm>
            <a:off x="6210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7" name="Google Shape;697;p109"/>
          <p:cNvSpPr txBox="1"/>
          <p:nvPr>
            <p:ph hasCustomPrompt="1" idx="21" type="title"/>
          </p:nvPr>
        </p:nvSpPr>
        <p:spPr>
          <a:xfrm>
            <a:off x="13671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cxnSp>
        <p:nvCxnSpPr>
          <p:cNvPr id="698" name="Google Shape;698;p109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9" name="Google Shape;699;p109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02" name="Google Shape;702;p110"/>
          <p:cNvSpPr txBox="1"/>
          <p:nvPr>
            <p:ph idx="1" type="subTitle"/>
          </p:nvPr>
        </p:nvSpPr>
        <p:spPr>
          <a:xfrm>
            <a:off x="4882275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3" name="Google Shape;703;p110"/>
          <p:cNvSpPr txBox="1"/>
          <p:nvPr>
            <p:ph idx="2" type="subTitle"/>
          </p:nvPr>
        </p:nvSpPr>
        <p:spPr>
          <a:xfrm>
            <a:off x="4882275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4" name="Google Shape;704;p110"/>
          <p:cNvSpPr txBox="1"/>
          <p:nvPr>
            <p:ph idx="3" type="subTitle"/>
          </p:nvPr>
        </p:nvSpPr>
        <p:spPr>
          <a:xfrm>
            <a:off x="20234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5" name="Google Shape;705;p110"/>
          <p:cNvSpPr txBox="1"/>
          <p:nvPr>
            <p:ph idx="4" type="subTitle"/>
          </p:nvPr>
        </p:nvSpPr>
        <p:spPr>
          <a:xfrm>
            <a:off x="2023413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6" name="Google Shape;706;p110"/>
          <p:cNvSpPr txBox="1"/>
          <p:nvPr>
            <p:ph idx="5" type="subTitle"/>
          </p:nvPr>
        </p:nvSpPr>
        <p:spPr>
          <a:xfrm>
            <a:off x="4882275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7" name="Google Shape;707;p110"/>
          <p:cNvSpPr txBox="1"/>
          <p:nvPr>
            <p:ph idx="6" type="subTitle"/>
          </p:nvPr>
        </p:nvSpPr>
        <p:spPr>
          <a:xfrm>
            <a:off x="4882275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8" name="Google Shape;708;p110"/>
          <p:cNvSpPr txBox="1"/>
          <p:nvPr>
            <p:ph idx="7" type="subTitle"/>
          </p:nvPr>
        </p:nvSpPr>
        <p:spPr>
          <a:xfrm>
            <a:off x="20234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9" name="Google Shape;709;p110"/>
          <p:cNvSpPr txBox="1"/>
          <p:nvPr>
            <p:ph idx="8" type="subTitle"/>
          </p:nvPr>
        </p:nvSpPr>
        <p:spPr>
          <a:xfrm>
            <a:off x="2023413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710" name="Google Shape;710;p110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1" name="Google Shape;711;p110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14" name="Google Shape;714;p111"/>
          <p:cNvSpPr txBox="1"/>
          <p:nvPr>
            <p:ph idx="1" type="subTitle"/>
          </p:nvPr>
        </p:nvSpPr>
        <p:spPr>
          <a:xfrm>
            <a:off x="3452900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5" name="Google Shape;715;p111"/>
          <p:cNvSpPr txBox="1"/>
          <p:nvPr>
            <p:ph idx="2" type="subTitle"/>
          </p:nvPr>
        </p:nvSpPr>
        <p:spPr>
          <a:xfrm>
            <a:off x="3452913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6" name="Google Shape;716;p111"/>
          <p:cNvSpPr txBox="1"/>
          <p:nvPr>
            <p:ph idx="3" type="subTitle"/>
          </p:nvPr>
        </p:nvSpPr>
        <p:spPr>
          <a:xfrm>
            <a:off x="1034238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7" name="Google Shape;717;p111"/>
          <p:cNvSpPr txBox="1"/>
          <p:nvPr>
            <p:ph idx="4" type="subTitle"/>
          </p:nvPr>
        </p:nvSpPr>
        <p:spPr>
          <a:xfrm>
            <a:off x="1034250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8" name="Google Shape;718;p111"/>
          <p:cNvSpPr txBox="1"/>
          <p:nvPr>
            <p:ph idx="5" type="subTitle"/>
          </p:nvPr>
        </p:nvSpPr>
        <p:spPr>
          <a:xfrm>
            <a:off x="5871613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9" name="Google Shape;719;p111"/>
          <p:cNvSpPr txBox="1"/>
          <p:nvPr>
            <p:ph idx="6" type="subTitle"/>
          </p:nvPr>
        </p:nvSpPr>
        <p:spPr>
          <a:xfrm>
            <a:off x="5871625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720" name="Google Shape;720;p111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1" name="Google Shape;721;p111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2" name="Google Shape;722;p111"/>
          <p:cNvSpPr/>
          <p:nvPr/>
        </p:nvSpPr>
        <p:spPr>
          <a:xfrm>
            <a:off x="621100" y="-179925"/>
            <a:ext cx="962700" cy="962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2"/>
          <p:cNvSpPr txBox="1"/>
          <p:nvPr>
            <p:ph type="title"/>
          </p:nvPr>
        </p:nvSpPr>
        <p:spPr>
          <a:xfrm>
            <a:off x="3128525" y="445025"/>
            <a:ext cx="539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725" name="Google Shape;725;p11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6" name="Google Shape;726;p11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7" name="Google Shape;727;p11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8" name="Google Shape;728;p11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1" name="Google Shape;731;p113"/>
          <p:cNvSpPr txBox="1"/>
          <p:nvPr>
            <p:ph idx="1" type="subTitle"/>
          </p:nvPr>
        </p:nvSpPr>
        <p:spPr>
          <a:xfrm>
            <a:off x="3452900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2" name="Google Shape;732;p113"/>
          <p:cNvSpPr txBox="1"/>
          <p:nvPr>
            <p:ph idx="2" type="subTitle"/>
          </p:nvPr>
        </p:nvSpPr>
        <p:spPr>
          <a:xfrm>
            <a:off x="3452900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3" name="Google Shape;733;p113"/>
          <p:cNvSpPr txBox="1"/>
          <p:nvPr>
            <p:ph idx="3" type="subTitle"/>
          </p:nvPr>
        </p:nvSpPr>
        <p:spPr>
          <a:xfrm>
            <a:off x="1034238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4" name="Google Shape;734;p113"/>
          <p:cNvSpPr txBox="1"/>
          <p:nvPr>
            <p:ph idx="4" type="subTitle"/>
          </p:nvPr>
        </p:nvSpPr>
        <p:spPr>
          <a:xfrm>
            <a:off x="1034238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5" name="Google Shape;735;p113"/>
          <p:cNvSpPr txBox="1"/>
          <p:nvPr>
            <p:ph idx="5" type="subTitle"/>
          </p:nvPr>
        </p:nvSpPr>
        <p:spPr>
          <a:xfrm>
            <a:off x="58716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6" name="Google Shape;736;p113"/>
          <p:cNvSpPr txBox="1"/>
          <p:nvPr>
            <p:ph idx="6" type="subTitle"/>
          </p:nvPr>
        </p:nvSpPr>
        <p:spPr>
          <a:xfrm>
            <a:off x="5871613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7" name="Google Shape;737;p113"/>
          <p:cNvSpPr txBox="1"/>
          <p:nvPr>
            <p:ph idx="7" type="subTitle"/>
          </p:nvPr>
        </p:nvSpPr>
        <p:spPr>
          <a:xfrm>
            <a:off x="3452900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8" name="Google Shape;738;p113"/>
          <p:cNvSpPr txBox="1"/>
          <p:nvPr>
            <p:ph idx="8" type="subTitle"/>
          </p:nvPr>
        </p:nvSpPr>
        <p:spPr>
          <a:xfrm>
            <a:off x="3452900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9" name="Google Shape;739;p113"/>
          <p:cNvSpPr txBox="1"/>
          <p:nvPr>
            <p:ph idx="9" type="subTitle"/>
          </p:nvPr>
        </p:nvSpPr>
        <p:spPr>
          <a:xfrm>
            <a:off x="1034238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0" name="Google Shape;740;p113"/>
          <p:cNvSpPr txBox="1"/>
          <p:nvPr>
            <p:ph idx="13" type="subTitle"/>
          </p:nvPr>
        </p:nvSpPr>
        <p:spPr>
          <a:xfrm>
            <a:off x="1034238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41" name="Google Shape;741;p113"/>
          <p:cNvSpPr txBox="1"/>
          <p:nvPr>
            <p:ph idx="14" type="subTitle"/>
          </p:nvPr>
        </p:nvSpPr>
        <p:spPr>
          <a:xfrm>
            <a:off x="58716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2" name="Google Shape;742;p113"/>
          <p:cNvSpPr txBox="1"/>
          <p:nvPr>
            <p:ph idx="15" type="subTitle"/>
          </p:nvPr>
        </p:nvSpPr>
        <p:spPr>
          <a:xfrm>
            <a:off x="5871613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743" name="Google Shape;743;p113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4" name="Google Shape;744;p113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4"/>
          <p:cNvSpPr txBox="1"/>
          <p:nvPr>
            <p:ph type="title"/>
          </p:nvPr>
        </p:nvSpPr>
        <p:spPr>
          <a:xfrm>
            <a:off x="4079200" y="445025"/>
            <a:ext cx="44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747" name="Google Shape;747;p114"/>
          <p:cNvSpPr txBox="1"/>
          <p:nvPr>
            <p:ph hasCustomPrompt="1" idx="2" type="title"/>
          </p:nvPr>
        </p:nvSpPr>
        <p:spPr>
          <a:xfrm>
            <a:off x="4079188" y="1265875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8" name="Google Shape;748;p114"/>
          <p:cNvSpPr txBox="1"/>
          <p:nvPr>
            <p:ph idx="1" type="subTitle"/>
          </p:nvPr>
        </p:nvSpPr>
        <p:spPr>
          <a:xfrm>
            <a:off x="4079113" y="1913050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9" name="Google Shape;749;p114"/>
          <p:cNvSpPr txBox="1"/>
          <p:nvPr>
            <p:ph hasCustomPrompt="1" idx="3" type="title"/>
          </p:nvPr>
        </p:nvSpPr>
        <p:spPr>
          <a:xfrm>
            <a:off x="4079188" y="2421337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0" name="Google Shape;750;p114"/>
          <p:cNvSpPr txBox="1"/>
          <p:nvPr>
            <p:ph idx="4" type="subTitle"/>
          </p:nvPr>
        </p:nvSpPr>
        <p:spPr>
          <a:xfrm>
            <a:off x="4079113" y="3068512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1" name="Google Shape;751;p114"/>
          <p:cNvSpPr txBox="1"/>
          <p:nvPr>
            <p:ph hasCustomPrompt="1" idx="5" type="title"/>
          </p:nvPr>
        </p:nvSpPr>
        <p:spPr>
          <a:xfrm>
            <a:off x="4079188" y="3576799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2" name="Google Shape;752;p114"/>
          <p:cNvSpPr txBox="1"/>
          <p:nvPr>
            <p:ph idx="6" type="subTitle"/>
          </p:nvPr>
        </p:nvSpPr>
        <p:spPr>
          <a:xfrm>
            <a:off x="4079113" y="4223974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753" name="Google Shape;753;p11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4" name="Google Shape;754;p11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5"/>
          <p:cNvSpPr txBox="1"/>
          <p:nvPr>
            <p:ph type="title"/>
          </p:nvPr>
        </p:nvSpPr>
        <p:spPr>
          <a:xfrm>
            <a:off x="3025024" y="3131488"/>
            <a:ext cx="3093900" cy="497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757" name="Google Shape;757;p115"/>
          <p:cNvSpPr txBox="1"/>
          <p:nvPr>
            <p:ph idx="1" type="subTitle"/>
          </p:nvPr>
        </p:nvSpPr>
        <p:spPr>
          <a:xfrm>
            <a:off x="1514075" y="1514300"/>
            <a:ext cx="6115800" cy="14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758" name="Google Shape;758;p115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9" name="Google Shape;759;p115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0" name="Google Shape;760;p115"/>
          <p:cNvSpPr/>
          <p:nvPr/>
        </p:nvSpPr>
        <p:spPr>
          <a:xfrm>
            <a:off x="7330925" y="4144050"/>
            <a:ext cx="1367700" cy="1367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1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763" name="Google Shape;763;p116"/>
          <p:cNvSpPr txBox="1"/>
          <p:nvPr>
            <p:ph idx="1" type="subTitle"/>
          </p:nvPr>
        </p:nvSpPr>
        <p:spPr>
          <a:xfrm>
            <a:off x="834200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64" name="Google Shape;764;p116"/>
          <p:cNvSpPr txBox="1"/>
          <p:nvPr>
            <p:ph idx="2" type="subTitle"/>
          </p:nvPr>
        </p:nvSpPr>
        <p:spPr>
          <a:xfrm>
            <a:off x="4724325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765" name="Google Shape;765;p11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6" name="Google Shape;766;p11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17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769" name="Google Shape;769;p117"/>
          <p:cNvSpPr txBox="1"/>
          <p:nvPr>
            <p:ph idx="1" type="subTitle"/>
          </p:nvPr>
        </p:nvSpPr>
        <p:spPr>
          <a:xfrm>
            <a:off x="2283500" y="4224750"/>
            <a:ext cx="47316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770" name="Google Shape;770;p117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1" name="Google Shape;771;p117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2" name="Google Shape;772;p117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5_1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1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775" name="Google Shape;775;p118"/>
          <p:cNvSpPr txBox="1"/>
          <p:nvPr>
            <p:ph idx="1" type="subTitle"/>
          </p:nvPr>
        </p:nvSpPr>
        <p:spPr>
          <a:xfrm>
            <a:off x="1709075" y="1288575"/>
            <a:ext cx="5725800" cy="30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776" name="Google Shape;776;p11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11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8" name="Google Shape;778;p118"/>
          <p:cNvSpPr/>
          <p:nvPr/>
        </p:nvSpPr>
        <p:spPr>
          <a:xfrm>
            <a:off x="7793925" y="-193000"/>
            <a:ext cx="957600" cy="957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5_1_1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19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781" name="Google Shape;781;p119"/>
          <p:cNvSpPr txBox="1"/>
          <p:nvPr>
            <p:ph idx="1" type="subTitle"/>
          </p:nvPr>
        </p:nvSpPr>
        <p:spPr>
          <a:xfrm>
            <a:off x="167788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782" name="Google Shape;782;p119"/>
          <p:cNvSpPr txBox="1"/>
          <p:nvPr>
            <p:ph idx="2" type="subTitle"/>
          </p:nvPr>
        </p:nvSpPr>
        <p:spPr>
          <a:xfrm>
            <a:off x="1677838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3" name="Google Shape;783;p119"/>
          <p:cNvSpPr txBox="1"/>
          <p:nvPr>
            <p:ph idx="3" type="subTitle"/>
          </p:nvPr>
        </p:nvSpPr>
        <p:spPr>
          <a:xfrm>
            <a:off x="494483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784" name="Google Shape;784;p119"/>
          <p:cNvSpPr txBox="1"/>
          <p:nvPr>
            <p:ph idx="4" type="subTitle"/>
          </p:nvPr>
        </p:nvSpPr>
        <p:spPr>
          <a:xfrm>
            <a:off x="4944813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785" name="Google Shape;785;p119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6" name="Google Shape;786;p119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8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2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9" name="Google Shape;789;p120"/>
          <p:cNvSpPr txBox="1"/>
          <p:nvPr>
            <p:ph idx="1" type="subTitle"/>
          </p:nvPr>
        </p:nvSpPr>
        <p:spPr>
          <a:xfrm>
            <a:off x="621100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  <p:cxnSp>
        <p:nvCxnSpPr>
          <p:cNvPr id="790" name="Google Shape;790;p12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1" name="Google Shape;791;p12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2" name="Google Shape;792;p120"/>
          <p:cNvSpPr txBox="1"/>
          <p:nvPr>
            <p:ph idx="2" type="subTitle"/>
          </p:nvPr>
        </p:nvSpPr>
        <p:spPr>
          <a:xfrm>
            <a:off x="4606075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21"/>
          <p:cNvSpPr txBox="1"/>
          <p:nvPr>
            <p:ph type="title"/>
          </p:nvPr>
        </p:nvSpPr>
        <p:spPr>
          <a:xfrm>
            <a:off x="1177200" y="686550"/>
            <a:ext cx="3000000" cy="67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95" name="Google Shape;795;p121"/>
          <p:cNvSpPr txBox="1"/>
          <p:nvPr>
            <p:ph idx="1" type="subTitle"/>
          </p:nvPr>
        </p:nvSpPr>
        <p:spPr>
          <a:xfrm>
            <a:off x="1177200" y="1593625"/>
            <a:ext cx="34347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6" name="Google Shape;796;p121"/>
          <p:cNvSpPr txBox="1"/>
          <p:nvPr/>
        </p:nvSpPr>
        <p:spPr>
          <a:xfrm>
            <a:off x="1177200" y="3430875"/>
            <a:ext cx="315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97" name="Google Shape;797;p121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8" name="Google Shape;798;p121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0" name="Google Shape;800;p122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1" name="Google Shape;801;p122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3" name="Google Shape;803;p123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4" name="Google Shape;804;p123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5" name="Google Shape;805;p123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7" name="Google Shape;807;p124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8" name="Google Shape;808;p124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9" name="Google Shape;809;p124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621050" y="1237200"/>
            <a:ext cx="4760700" cy="22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5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621050" y="3572025"/>
            <a:ext cx="4760700" cy="4581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4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26"/>
          <p:cNvSpPr txBox="1"/>
          <p:nvPr>
            <p:ph type="ctrTitle"/>
          </p:nvPr>
        </p:nvSpPr>
        <p:spPr>
          <a:xfrm>
            <a:off x="621050" y="1237200"/>
            <a:ext cx="4760700" cy="22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5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5" name="Google Shape;815;p126"/>
          <p:cNvSpPr txBox="1"/>
          <p:nvPr>
            <p:ph idx="1" type="subTitle"/>
          </p:nvPr>
        </p:nvSpPr>
        <p:spPr>
          <a:xfrm>
            <a:off x="621050" y="3572025"/>
            <a:ext cx="4760700" cy="4581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816" name="Google Shape;816;p126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7" name="Google Shape;817;p126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27"/>
          <p:cNvSpPr txBox="1"/>
          <p:nvPr>
            <p:ph type="title"/>
          </p:nvPr>
        </p:nvSpPr>
        <p:spPr>
          <a:xfrm>
            <a:off x="4000625" y="2148076"/>
            <a:ext cx="43386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0" name="Google Shape;820;p127"/>
          <p:cNvSpPr txBox="1"/>
          <p:nvPr>
            <p:ph hasCustomPrompt="1" idx="2" type="title"/>
          </p:nvPr>
        </p:nvSpPr>
        <p:spPr>
          <a:xfrm>
            <a:off x="4000625" y="1081875"/>
            <a:ext cx="2274000" cy="10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1" name="Google Shape;821;p127"/>
          <p:cNvSpPr txBox="1"/>
          <p:nvPr>
            <p:ph idx="1" type="subTitle"/>
          </p:nvPr>
        </p:nvSpPr>
        <p:spPr>
          <a:xfrm>
            <a:off x="4000525" y="3562125"/>
            <a:ext cx="4338600" cy="422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822" name="Google Shape;822;p127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127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2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26" name="Google Shape;826;p128"/>
          <p:cNvSpPr txBox="1"/>
          <p:nvPr>
            <p:ph idx="1" type="body"/>
          </p:nvPr>
        </p:nvSpPr>
        <p:spPr>
          <a:xfrm>
            <a:off x="621100" y="1214625"/>
            <a:ext cx="79017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cxnSp>
        <p:nvCxnSpPr>
          <p:cNvPr id="827" name="Google Shape;827;p12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8" name="Google Shape;828;p12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9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31" name="Google Shape;831;p129"/>
          <p:cNvSpPr txBox="1"/>
          <p:nvPr>
            <p:ph idx="1" type="subTitle"/>
          </p:nvPr>
        </p:nvSpPr>
        <p:spPr>
          <a:xfrm>
            <a:off x="1282401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832" name="Google Shape;832;p129"/>
          <p:cNvSpPr txBox="1"/>
          <p:nvPr>
            <p:ph idx="2" type="subTitle"/>
          </p:nvPr>
        </p:nvSpPr>
        <p:spPr>
          <a:xfrm>
            <a:off x="1282350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33" name="Google Shape;833;p129"/>
          <p:cNvSpPr txBox="1"/>
          <p:nvPr>
            <p:ph idx="3" type="subTitle"/>
          </p:nvPr>
        </p:nvSpPr>
        <p:spPr>
          <a:xfrm>
            <a:off x="5096737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834" name="Google Shape;834;p129"/>
          <p:cNvSpPr txBox="1"/>
          <p:nvPr>
            <p:ph idx="4" type="subTitle"/>
          </p:nvPr>
        </p:nvSpPr>
        <p:spPr>
          <a:xfrm>
            <a:off x="5096775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835" name="Google Shape;835;p129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6" name="Google Shape;836;p129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3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839" name="Google Shape;839;p13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0" name="Google Shape;840;p13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1" name="Google Shape;841;p13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2" name="Google Shape;842;p13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31"/>
          <p:cNvSpPr txBox="1"/>
          <p:nvPr>
            <p:ph type="title"/>
          </p:nvPr>
        </p:nvSpPr>
        <p:spPr>
          <a:xfrm>
            <a:off x="3805700" y="1957800"/>
            <a:ext cx="4165800" cy="6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5" name="Google Shape;845;p131"/>
          <p:cNvSpPr txBox="1"/>
          <p:nvPr>
            <p:ph idx="1" type="subTitle"/>
          </p:nvPr>
        </p:nvSpPr>
        <p:spPr>
          <a:xfrm>
            <a:off x="3805700" y="2628600"/>
            <a:ext cx="41658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cxnSp>
        <p:nvCxnSpPr>
          <p:cNvPr id="846" name="Google Shape;846;p131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7" name="Google Shape;847;p131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8" name="Google Shape;848;p131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32"/>
          <p:cNvSpPr txBox="1"/>
          <p:nvPr>
            <p:ph type="title"/>
          </p:nvPr>
        </p:nvSpPr>
        <p:spPr>
          <a:xfrm>
            <a:off x="621100" y="1541850"/>
            <a:ext cx="4584300" cy="20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851" name="Google Shape;851;p132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2" name="Google Shape;852;p132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33"/>
          <p:cNvSpPr txBox="1"/>
          <p:nvPr>
            <p:ph type="title"/>
          </p:nvPr>
        </p:nvSpPr>
        <p:spPr>
          <a:xfrm>
            <a:off x="621100" y="1587163"/>
            <a:ext cx="4978800" cy="7434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5" name="Google Shape;855;p133"/>
          <p:cNvSpPr txBox="1"/>
          <p:nvPr>
            <p:ph idx="1" type="subTitle"/>
          </p:nvPr>
        </p:nvSpPr>
        <p:spPr>
          <a:xfrm>
            <a:off x="621100" y="2418418"/>
            <a:ext cx="4978500" cy="11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856" name="Google Shape;856;p133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7" name="Google Shape;857;p133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34"/>
          <p:cNvSpPr txBox="1"/>
          <p:nvPr>
            <p:ph idx="1" type="body"/>
          </p:nvPr>
        </p:nvSpPr>
        <p:spPr>
          <a:xfrm>
            <a:off x="4388175" y="539500"/>
            <a:ext cx="4065300" cy="101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400">
                <a:latin typeface="Secular One"/>
                <a:ea typeface="Secular One"/>
                <a:cs typeface="Secular One"/>
                <a:sym typeface="Secular One"/>
              </a:defRPr>
            </a:lvl1pPr>
          </a:lstStyle>
          <a:p/>
        </p:txBody>
      </p:sp>
      <p:cxnSp>
        <p:nvCxnSpPr>
          <p:cNvPr id="860" name="Google Shape;860;p13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Google Shape;861;p13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35"/>
          <p:cNvSpPr txBox="1"/>
          <p:nvPr>
            <p:ph hasCustomPrompt="1" type="title"/>
          </p:nvPr>
        </p:nvSpPr>
        <p:spPr>
          <a:xfrm>
            <a:off x="3739925" y="1783725"/>
            <a:ext cx="4667100" cy="10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4" name="Google Shape;864;p135"/>
          <p:cNvSpPr txBox="1"/>
          <p:nvPr>
            <p:ph idx="1" type="subTitle"/>
          </p:nvPr>
        </p:nvSpPr>
        <p:spPr>
          <a:xfrm>
            <a:off x="3739925" y="3073300"/>
            <a:ext cx="4667100" cy="428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865" name="Google Shape;865;p135"/>
          <p:cNvCxnSpPr/>
          <p:nvPr/>
        </p:nvCxnSpPr>
        <p:spPr>
          <a:xfrm>
            <a:off x="-45700" y="295550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6" name="Google Shape;866;p135"/>
          <p:cNvCxnSpPr/>
          <p:nvPr/>
        </p:nvCxnSpPr>
        <p:spPr>
          <a:xfrm>
            <a:off x="-45700" y="4834725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000625" y="2148076"/>
            <a:ext cx="43386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hasCustomPrompt="1" idx="2" type="title"/>
          </p:nvPr>
        </p:nvSpPr>
        <p:spPr>
          <a:xfrm>
            <a:off x="4000625" y="1081875"/>
            <a:ext cx="2274000" cy="10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000525" y="3562125"/>
            <a:ext cx="4338600" cy="422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62" name="Google Shape;62;p15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5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37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70" name="Google Shape;870;p137"/>
          <p:cNvSpPr txBox="1"/>
          <p:nvPr>
            <p:ph idx="1" type="subTitle"/>
          </p:nvPr>
        </p:nvSpPr>
        <p:spPr>
          <a:xfrm>
            <a:off x="330625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1" name="Google Shape;871;p137"/>
          <p:cNvSpPr txBox="1"/>
          <p:nvPr>
            <p:ph idx="2" type="subTitle"/>
          </p:nvPr>
        </p:nvSpPr>
        <p:spPr>
          <a:xfrm>
            <a:off x="330625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72" name="Google Shape;872;p137"/>
          <p:cNvSpPr txBox="1"/>
          <p:nvPr>
            <p:ph hasCustomPrompt="1" idx="3" type="title"/>
          </p:nvPr>
        </p:nvSpPr>
        <p:spPr>
          <a:xfrm>
            <a:off x="405235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3" name="Google Shape;873;p137"/>
          <p:cNvSpPr txBox="1"/>
          <p:nvPr>
            <p:ph idx="4" type="subTitle"/>
          </p:nvPr>
        </p:nvSpPr>
        <p:spPr>
          <a:xfrm>
            <a:off x="59915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4" name="Google Shape;874;p137"/>
          <p:cNvSpPr txBox="1"/>
          <p:nvPr>
            <p:ph idx="5" type="subTitle"/>
          </p:nvPr>
        </p:nvSpPr>
        <p:spPr>
          <a:xfrm>
            <a:off x="59915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75" name="Google Shape;875;p137"/>
          <p:cNvSpPr txBox="1"/>
          <p:nvPr>
            <p:ph hasCustomPrompt="1" idx="6" type="title"/>
          </p:nvPr>
        </p:nvSpPr>
        <p:spPr>
          <a:xfrm>
            <a:off x="67376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6" name="Google Shape;876;p137"/>
          <p:cNvSpPr txBox="1"/>
          <p:nvPr>
            <p:ph idx="7" type="subTitle"/>
          </p:nvPr>
        </p:nvSpPr>
        <p:spPr>
          <a:xfrm>
            <a:off x="6210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7" name="Google Shape;877;p137"/>
          <p:cNvSpPr txBox="1"/>
          <p:nvPr>
            <p:ph idx="8" type="subTitle"/>
          </p:nvPr>
        </p:nvSpPr>
        <p:spPr>
          <a:xfrm>
            <a:off x="6210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78" name="Google Shape;878;p137"/>
          <p:cNvSpPr txBox="1"/>
          <p:nvPr>
            <p:ph hasCustomPrompt="1" idx="9" type="title"/>
          </p:nvPr>
        </p:nvSpPr>
        <p:spPr>
          <a:xfrm>
            <a:off x="13671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9" name="Google Shape;879;p137"/>
          <p:cNvSpPr txBox="1"/>
          <p:nvPr>
            <p:ph idx="13" type="subTitle"/>
          </p:nvPr>
        </p:nvSpPr>
        <p:spPr>
          <a:xfrm>
            <a:off x="330625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0" name="Google Shape;880;p137"/>
          <p:cNvSpPr txBox="1"/>
          <p:nvPr>
            <p:ph idx="14" type="subTitle"/>
          </p:nvPr>
        </p:nvSpPr>
        <p:spPr>
          <a:xfrm>
            <a:off x="330625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1" name="Google Shape;881;p137"/>
          <p:cNvSpPr txBox="1"/>
          <p:nvPr>
            <p:ph hasCustomPrompt="1" idx="15" type="title"/>
          </p:nvPr>
        </p:nvSpPr>
        <p:spPr>
          <a:xfrm>
            <a:off x="405235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2" name="Google Shape;882;p137"/>
          <p:cNvSpPr txBox="1"/>
          <p:nvPr>
            <p:ph idx="16" type="subTitle"/>
          </p:nvPr>
        </p:nvSpPr>
        <p:spPr>
          <a:xfrm>
            <a:off x="59915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3" name="Google Shape;883;p137"/>
          <p:cNvSpPr txBox="1"/>
          <p:nvPr>
            <p:ph idx="17" type="subTitle"/>
          </p:nvPr>
        </p:nvSpPr>
        <p:spPr>
          <a:xfrm>
            <a:off x="59915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4" name="Google Shape;884;p137"/>
          <p:cNvSpPr txBox="1"/>
          <p:nvPr>
            <p:ph hasCustomPrompt="1" idx="18" type="title"/>
          </p:nvPr>
        </p:nvSpPr>
        <p:spPr>
          <a:xfrm>
            <a:off x="67376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5" name="Google Shape;885;p137"/>
          <p:cNvSpPr txBox="1"/>
          <p:nvPr>
            <p:ph idx="19" type="subTitle"/>
          </p:nvPr>
        </p:nvSpPr>
        <p:spPr>
          <a:xfrm>
            <a:off x="6210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6" name="Google Shape;886;p137"/>
          <p:cNvSpPr txBox="1"/>
          <p:nvPr>
            <p:ph idx="20" type="subTitle"/>
          </p:nvPr>
        </p:nvSpPr>
        <p:spPr>
          <a:xfrm>
            <a:off x="6210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7" name="Google Shape;887;p137"/>
          <p:cNvSpPr txBox="1"/>
          <p:nvPr>
            <p:ph hasCustomPrompt="1" idx="21" type="title"/>
          </p:nvPr>
        </p:nvSpPr>
        <p:spPr>
          <a:xfrm>
            <a:off x="13671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cxnSp>
        <p:nvCxnSpPr>
          <p:cNvPr id="888" name="Google Shape;888;p137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9" name="Google Shape;889;p137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3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92" name="Google Shape;892;p138"/>
          <p:cNvSpPr txBox="1"/>
          <p:nvPr>
            <p:ph idx="1" type="subTitle"/>
          </p:nvPr>
        </p:nvSpPr>
        <p:spPr>
          <a:xfrm>
            <a:off x="4882275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3" name="Google Shape;893;p138"/>
          <p:cNvSpPr txBox="1"/>
          <p:nvPr>
            <p:ph idx="2" type="subTitle"/>
          </p:nvPr>
        </p:nvSpPr>
        <p:spPr>
          <a:xfrm>
            <a:off x="4882275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94" name="Google Shape;894;p138"/>
          <p:cNvSpPr txBox="1"/>
          <p:nvPr>
            <p:ph idx="3" type="subTitle"/>
          </p:nvPr>
        </p:nvSpPr>
        <p:spPr>
          <a:xfrm>
            <a:off x="20234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5" name="Google Shape;895;p138"/>
          <p:cNvSpPr txBox="1"/>
          <p:nvPr>
            <p:ph idx="4" type="subTitle"/>
          </p:nvPr>
        </p:nvSpPr>
        <p:spPr>
          <a:xfrm>
            <a:off x="2023413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96" name="Google Shape;896;p138"/>
          <p:cNvSpPr txBox="1"/>
          <p:nvPr>
            <p:ph idx="5" type="subTitle"/>
          </p:nvPr>
        </p:nvSpPr>
        <p:spPr>
          <a:xfrm>
            <a:off x="4882275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7" name="Google Shape;897;p138"/>
          <p:cNvSpPr txBox="1"/>
          <p:nvPr>
            <p:ph idx="6" type="subTitle"/>
          </p:nvPr>
        </p:nvSpPr>
        <p:spPr>
          <a:xfrm>
            <a:off x="4882275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98" name="Google Shape;898;p138"/>
          <p:cNvSpPr txBox="1"/>
          <p:nvPr>
            <p:ph idx="7" type="subTitle"/>
          </p:nvPr>
        </p:nvSpPr>
        <p:spPr>
          <a:xfrm>
            <a:off x="20234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9" name="Google Shape;899;p138"/>
          <p:cNvSpPr txBox="1"/>
          <p:nvPr>
            <p:ph idx="8" type="subTitle"/>
          </p:nvPr>
        </p:nvSpPr>
        <p:spPr>
          <a:xfrm>
            <a:off x="2023413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900" name="Google Shape;900;p138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1" name="Google Shape;901;p138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"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39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04" name="Google Shape;904;p139"/>
          <p:cNvSpPr txBox="1"/>
          <p:nvPr>
            <p:ph idx="1" type="subTitle"/>
          </p:nvPr>
        </p:nvSpPr>
        <p:spPr>
          <a:xfrm>
            <a:off x="3452900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5" name="Google Shape;905;p139"/>
          <p:cNvSpPr txBox="1"/>
          <p:nvPr>
            <p:ph idx="2" type="subTitle"/>
          </p:nvPr>
        </p:nvSpPr>
        <p:spPr>
          <a:xfrm>
            <a:off x="3452913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06" name="Google Shape;906;p139"/>
          <p:cNvSpPr txBox="1"/>
          <p:nvPr>
            <p:ph idx="3" type="subTitle"/>
          </p:nvPr>
        </p:nvSpPr>
        <p:spPr>
          <a:xfrm>
            <a:off x="1034238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7" name="Google Shape;907;p139"/>
          <p:cNvSpPr txBox="1"/>
          <p:nvPr>
            <p:ph idx="4" type="subTitle"/>
          </p:nvPr>
        </p:nvSpPr>
        <p:spPr>
          <a:xfrm>
            <a:off x="1034250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08" name="Google Shape;908;p139"/>
          <p:cNvSpPr txBox="1"/>
          <p:nvPr>
            <p:ph idx="5" type="subTitle"/>
          </p:nvPr>
        </p:nvSpPr>
        <p:spPr>
          <a:xfrm>
            <a:off x="5871613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9" name="Google Shape;909;p139"/>
          <p:cNvSpPr txBox="1"/>
          <p:nvPr>
            <p:ph idx="6" type="subTitle"/>
          </p:nvPr>
        </p:nvSpPr>
        <p:spPr>
          <a:xfrm>
            <a:off x="5871625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910" name="Google Shape;910;p139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1" name="Google Shape;911;p139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2" name="Google Shape;912;p139"/>
          <p:cNvSpPr/>
          <p:nvPr/>
        </p:nvSpPr>
        <p:spPr>
          <a:xfrm>
            <a:off x="621100" y="-179925"/>
            <a:ext cx="962700" cy="962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40"/>
          <p:cNvSpPr txBox="1"/>
          <p:nvPr>
            <p:ph type="title"/>
          </p:nvPr>
        </p:nvSpPr>
        <p:spPr>
          <a:xfrm>
            <a:off x="3128525" y="445025"/>
            <a:ext cx="539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915" name="Google Shape;915;p14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" name="Google Shape;916;p14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14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14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4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21" name="Google Shape;921;p141"/>
          <p:cNvSpPr txBox="1"/>
          <p:nvPr>
            <p:ph idx="1" type="subTitle"/>
          </p:nvPr>
        </p:nvSpPr>
        <p:spPr>
          <a:xfrm>
            <a:off x="3452900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2" name="Google Shape;922;p141"/>
          <p:cNvSpPr txBox="1"/>
          <p:nvPr>
            <p:ph idx="2" type="subTitle"/>
          </p:nvPr>
        </p:nvSpPr>
        <p:spPr>
          <a:xfrm>
            <a:off x="3452900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23" name="Google Shape;923;p141"/>
          <p:cNvSpPr txBox="1"/>
          <p:nvPr>
            <p:ph idx="3" type="subTitle"/>
          </p:nvPr>
        </p:nvSpPr>
        <p:spPr>
          <a:xfrm>
            <a:off x="1034238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4" name="Google Shape;924;p141"/>
          <p:cNvSpPr txBox="1"/>
          <p:nvPr>
            <p:ph idx="4" type="subTitle"/>
          </p:nvPr>
        </p:nvSpPr>
        <p:spPr>
          <a:xfrm>
            <a:off x="1034238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25" name="Google Shape;925;p141"/>
          <p:cNvSpPr txBox="1"/>
          <p:nvPr>
            <p:ph idx="5" type="subTitle"/>
          </p:nvPr>
        </p:nvSpPr>
        <p:spPr>
          <a:xfrm>
            <a:off x="58716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6" name="Google Shape;926;p141"/>
          <p:cNvSpPr txBox="1"/>
          <p:nvPr>
            <p:ph idx="6" type="subTitle"/>
          </p:nvPr>
        </p:nvSpPr>
        <p:spPr>
          <a:xfrm>
            <a:off x="5871613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27" name="Google Shape;927;p141"/>
          <p:cNvSpPr txBox="1"/>
          <p:nvPr>
            <p:ph idx="7" type="subTitle"/>
          </p:nvPr>
        </p:nvSpPr>
        <p:spPr>
          <a:xfrm>
            <a:off x="3452900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8" name="Google Shape;928;p141"/>
          <p:cNvSpPr txBox="1"/>
          <p:nvPr>
            <p:ph idx="8" type="subTitle"/>
          </p:nvPr>
        </p:nvSpPr>
        <p:spPr>
          <a:xfrm>
            <a:off x="3452900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29" name="Google Shape;929;p141"/>
          <p:cNvSpPr txBox="1"/>
          <p:nvPr>
            <p:ph idx="9" type="subTitle"/>
          </p:nvPr>
        </p:nvSpPr>
        <p:spPr>
          <a:xfrm>
            <a:off x="1034238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0" name="Google Shape;930;p141"/>
          <p:cNvSpPr txBox="1"/>
          <p:nvPr>
            <p:ph idx="13" type="subTitle"/>
          </p:nvPr>
        </p:nvSpPr>
        <p:spPr>
          <a:xfrm>
            <a:off x="1034238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31" name="Google Shape;931;p141"/>
          <p:cNvSpPr txBox="1"/>
          <p:nvPr>
            <p:ph idx="14" type="subTitle"/>
          </p:nvPr>
        </p:nvSpPr>
        <p:spPr>
          <a:xfrm>
            <a:off x="58716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2" name="Google Shape;932;p141"/>
          <p:cNvSpPr txBox="1"/>
          <p:nvPr>
            <p:ph idx="15" type="subTitle"/>
          </p:nvPr>
        </p:nvSpPr>
        <p:spPr>
          <a:xfrm>
            <a:off x="5871613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933" name="Google Shape;933;p141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4" name="Google Shape;934;p141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42"/>
          <p:cNvSpPr txBox="1"/>
          <p:nvPr>
            <p:ph type="title"/>
          </p:nvPr>
        </p:nvSpPr>
        <p:spPr>
          <a:xfrm>
            <a:off x="4079200" y="445025"/>
            <a:ext cx="44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937" name="Google Shape;937;p142"/>
          <p:cNvSpPr txBox="1"/>
          <p:nvPr>
            <p:ph hasCustomPrompt="1" idx="2" type="title"/>
          </p:nvPr>
        </p:nvSpPr>
        <p:spPr>
          <a:xfrm>
            <a:off x="4079188" y="1265875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38" name="Google Shape;938;p142"/>
          <p:cNvSpPr txBox="1"/>
          <p:nvPr>
            <p:ph idx="1" type="subTitle"/>
          </p:nvPr>
        </p:nvSpPr>
        <p:spPr>
          <a:xfrm>
            <a:off x="4079113" y="1913050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39" name="Google Shape;939;p142"/>
          <p:cNvSpPr txBox="1"/>
          <p:nvPr>
            <p:ph hasCustomPrompt="1" idx="3" type="title"/>
          </p:nvPr>
        </p:nvSpPr>
        <p:spPr>
          <a:xfrm>
            <a:off x="4079188" y="2421337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40" name="Google Shape;940;p142"/>
          <p:cNvSpPr txBox="1"/>
          <p:nvPr>
            <p:ph idx="4" type="subTitle"/>
          </p:nvPr>
        </p:nvSpPr>
        <p:spPr>
          <a:xfrm>
            <a:off x="4079113" y="3068512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1" name="Google Shape;941;p142"/>
          <p:cNvSpPr txBox="1"/>
          <p:nvPr>
            <p:ph hasCustomPrompt="1" idx="5" type="title"/>
          </p:nvPr>
        </p:nvSpPr>
        <p:spPr>
          <a:xfrm>
            <a:off x="4079188" y="3576799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42" name="Google Shape;942;p142"/>
          <p:cNvSpPr txBox="1"/>
          <p:nvPr>
            <p:ph idx="6" type="subTitle"/>
          </p:nvPr>
        </p:nvSpPr>
        <p:spPr>
          <a:xfrm>
            <a:off x="4079113" y="4223974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943" name="Google Shape;943;p14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4" name="Google Shape;944;p14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43"/>
          <p:cNvSpPr txBox="1"/>
          <p:nvPr>
            <p:ph type="title"/>
          </p:nvPr>
        </p:nvSpPr>
        <p:spPr>
          <a:xfrm>
            <a:off x="3025024" y="3131488"/>
            <a:ext cx="3093900" cy="497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947" name="Google Shape;947;p143"/>
          <p:cNvSpPr txBox="1"/>
          <p:nvPr>
            <p:ph idx="1" type="subTitle"/>
          </p:nvPr>
        </p:nvSpPr>
        <p:spPr>
          <a:xfrm>
            <a:off x="1514075" y="1514300"/>
            <a:ext cx="6115800" cy="14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948" name="Google Shape;948;p143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9" name="Google Shape;949;p143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0" name="Google Shape;950;p143"/>
          <p:cNvSpPr/>
          <p:nvPr/>
        </p:nvSpPr>
        <p:spPr>
          <a:xfrm>
            <a:off x="7330925" y="4144050"/>
            <a:ext cx="1367700" cy="1367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44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953" name="Google Shape;953;p144"/>
          <p:cNvSpPr txBox="1"/>
          <p:nvPr>
            <p:ph idx="1" type="subTitle"/>
          </p:nvPr>
        </p:nvSpPr>
        <p:spPr>
          <a:xfrm>
            <a:off x="834200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54" name="Google Shape;954;p144"/>
          <p:cNvSpPr txBox="1"/>
          <p:nvPr>
            <p:ph idx="2" type="subTitle"/>
          </p:nvPr>
        </p:nvSpPr>
        <p:spPr>
          <a:xfrm>
            <a:off x="4724325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955" name="Google Shape;955;p14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6" name="Google Shape;956;p14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45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959" name="Google Shape;959;p145"/>
          <p:cNvSpPr txBox="1"/>
          <p:nvPr>
            <p:ph idx="1" type="subTitle"/>
          </p:nvPr>
        </p:nvSpPr>
        <p:spPr>
          <a:xfrm>
            <a:off x="2283500" y="4224750"/>
            <a:ext cx="47316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960" name="Google Shape;960;p145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1" name="Google Shape;961;p145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2" name="Google Shape;962;p145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621100" y="1214625"/>
            <a:ext cx="79017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cxnSp>
        <p:nvCxnSpPr>
          <p:cNvPr id="67" name="Google Shape;67;p1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5_1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4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965" name="Google Shape;965;p146"/>
          <p:cNvSpPr txBox="1"/>
          <p:nvPr>
            <p:ph idx="1" type="subTitle"/>
          </p:nvPr>
        </p:nvSpPr>
        <p:spPr>
          <a:xfrm>
            <a:off x="1709075" y="1288575"/>
            <a:ext cx="5725800" cy="30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966" name="Google Shape;966;p14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7" name="Google Shape;967;p14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8" name="Google Shape;968;p146"/>
          <p:cNvSpPr/>
          <p:nvPr/>
        </p:nvSpPr>
        <p:spPr>
          <a:xfrm>
            <a:off x="7793925" y="-193000"/>
            <a:ext cx="957600" cy="957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5_1_1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47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971" name="Google Shape;971;p147"/>
          <p:cNvSpPr txBox="1"/>
          <p:nvPr>
            <p:ph idx="1" type="subTitle"/>
          </p:nvPr>
        </p:nvSpPr>
        <p:spPr>
          <a:xfrm>
            <a:off x="167788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972" name="Google Shape;972;p147"/>
          <p:cNvSpPr txBox="1"/>
          <p:nvPr>
            <p:ph idx="2" type="subTitle"/>
          </p:nvPr>
        </p:nvSpPr>
        <p:spPr>
          <a:xfrm>
            <a:off x="1677838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3" name="Google Shape;973;p147"/>
          <p:cNvSpPr txBox="1"/>
          <p:nvPr>
            <p:ph idx="3" type="subTitle"/>
          </p:nvPr>
        </p:nvSpPr>
        <p:spPr>
          <a:xfrm>
            <a:off x="494483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974" name="Google Shape;974;p147"/>
          <p:cNvSpPr txBox="1"/>
          <p:nvPr>
            <p:ph idx="4" type="subTitle"/>
          </p:nvPr>
        </p:nvSpPr>
        <p:spPr>
          <a:xfrm>
            <a:off x="4944813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975" name="Google Shape;975;p147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6" name="Google Shape;976;p147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8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4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9" name="Google Shape;979;p148"/>
          <p:cNvSpPr txBox="1"/>
          <p:nvPr>
            <p:ph idx="1" type="subTitle"/>
          </p:nvPr>
        </p:nvSpPr>
        <p:spPr>
          <a:xfrm>
            <a:off x="621100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  <p:cxnSp>
        <p:nvCxnSpPr>
          <p:cNvPr id="980" name="Google Shape;980;p14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1" name="Google Shape;981;p14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2" name="Google Shape;982;p148"/>
          <p:cNvSpPr txBox="1"/>
          <p:nvPr>
            <p:ph idx="2" type="subTitle"/>
          </p:nvPr>
        </p:nvSpPr>
        <p:spPr>
          <a:xfrm>
            <a:off x="4606075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9"/>
          <p:cNvSpPr txBox="1"/>
          <p:nvPr>
            <p:ph type="title"/>
          </p:nvPr>
        </p:nvSpPr>
        <p:spPr>
          <a:xfrm>
            <a:off x="1177200" y="686550"/>
            <a:ext cx="3000000" cy="67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85" name="Google Shape;985;p149"/>
          <p:cNvSpPr txBox="1"/>
          <p:nvPr>
            <p:ph idx="1" type="subTitle"/>
          </p:nvPr>
        </p:nvSpPr>
        <p:spPr>
          <a:xfrm>
            <a:off x="1177200" y="1593625"/>
            <a:ext cx="34347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6" name="Google Shape;986;p149"/>
          <p:cNvSpPr txBox="1"/>
          <p:nvPr/>
        </p:nvSpPr>
        <p:spPr>
          <a:xfrm>
            <a:off x="1177200" y="3430875"/>
            <a:ext cx="315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87" name="Google Shape;987;p149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8" name="Google Shape;988;p149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0" name="Google Shape;990;p150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1" name="Google Shape;991;p150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3" name="Google Shape;993;p151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4" name="Google Shape;994;p151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5" name="Google Shape;995;p151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7" name="Google Shape;997;p152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8" name="Google Shape;998;p152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9" name="Google Shape;999;p152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subTitle"/>
          </p:nvPr>
        </p:nvSpPr>
        <p:spPr>
          <a:xfrm>
            <a:off x="1282401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subTitle"/>
          </p:nvPr>
        </p:nvSpPr>
        <p:spPr>
          <a:xfrm>
            <a:off x="1282350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" name="Google Shape;73;p17"/>
          <p:cNvSpPr txBox="1"/>
          <p:nvPr>
            <p:ph idx="3" type="subTitle"/>
          </p:nvPr>
        </p:nvSpPr>
        <p:spPr>
          <a:xfrm>
            <a:off x="5096737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4" type="subTitle"/>
          </p:nvPr>
        </p:nvSpPr>
        <p:spPr>
          <a:xfrm>
            <a:off x="5096775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75" name="Google Shape;75;p17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7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79" name="Google Shape;79;p1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805700" y="1957800"/>
            <a:ext cx="4165800" cy="6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3805700" y="2628600"/>
            <a:ext cx="41658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cxnSp>
        <p:nvCxnSpPr>
          <p:cNvPr id="86" name="Google Shape;86;p19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19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9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621100" y="1541850"/>
            <a:ext cx="4584300" cy="20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91" name="Google Shape;91;p20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20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621100" y="1587163"/>
            <a:ext cx="4978800" cy="7434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1"/>
          <p:cNvSpPr txBox="1"/>
          <p:nvPr>
            <p:ph idx="1" type="subTitle"/>
          </p:nvPr>
        </p:nvSpPr>
        <p:spPr>
          <a:xfrm>
            <a:off x="621100" y="2418418"/>
            <a:ext cx="4978500" cy="11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96" name="Google Shape;96;p21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21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4388175" y="539500"/>
            <a:ext cx="4065300" cy="101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400">
                <a:latin typeface="Secular One"/>
                <a:ea typeface="Secular One"/>
                <a:cs typeface="Secular One"/>
                <a:sym typeface="Secular One"/>
              </a:defRPr>
            </a:lvl1pPr>
          </a:lstStyle>
          <a:p/>
        </p:txBody>
      </p:sp>
      <p:cxnSp>
        <p:nvCxnSpPr>
          <p:cNvPr id="100" name="Google Shape;100;p2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2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hasCustomPrompt="1" type="title"/>
          </p:nvPr>
        </p:nvSpPr>
        <p:spPr>
          <a:xfrm>
            <a:off x="3739925" y="1783725"/>
            <a:ext cx="4667100" cy="10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 txBox="1"/>
          <p:nvPr>
            <p:ph idx="1" type="subTitle"/>
          </p:nvPr>
        </p:nvSpPr>
        <p:spPr>
          <a:xfrm>
            <a:off x="3739925" y="3073300"/>
            <a:ext cx="4667100" cy="428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105" name="Google Shape;105;p23"/>
          <p:cNvCxnSpPr/>
          <p:nvPr/>
        </p:nvCxnSpPr>
        <p:spPr>
          <a:xfrm>
            <a:off x="-45700" y="295550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23"/>
          <p:cNvCxnSpPr/>
          <p:nvPr/>
        </p:nvCxnSpPr>
        <p:spPr>
          <a:xfrm>
            <a:off x="-45700" y="4834725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" type="subTitle"/>
          </p:nvPr>
        </p:nvSpPr>
        <p:spPr>
          <a:xfrm>
            <a:off x="330625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2" type="subTitle"/>
          </p:nvPr>
        </p:nvSpPr>
        <p:spPr>
          <a:xfrm>
            <a:off x="330625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hasCustomPrompt="1" idx="3" type="title"/>
          </p:nvPr>
        </p:nvSpPr>
        <p:spPr>
          <a:xfrm>
            <a:off x="405235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25"/>
          <p:cNvSpPr txBox="1"/>
          <p:nvPr>
            <p:ph idx="4" type="subTitle"/>
          </p:nvPr>
        </p:nvSpPr>
        <p:spPr>
          <a:xfrm>
            <a:off x="59915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5" type="subTitle"/>
          </p:nvPr>
        </p:nvSpPr>
        <p:spPr>
          <a:xfrm>
            <a:off x="59915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hasCustomPrompt="1" idx="6" type="title"/>
          </p:nvPr>
        </p:nvSpPr>
        <p:spPr>
          <a:xfrm>
            <a:off x="67376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25"/>
          <p:cNvSpPr txBox="1"/>
          <p:nvPr>
            <p:ph idx="7" type="subTitle"/>
          </p:nvPr>
        </p:nvSpPr>
        <p:spPr>
          <a:xfrm>
            <a:off x="6210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8" type="subTitle"/>
          </p:nvPr>
        </p:nvSpPr>
        <p:spPr>
          <a:xfrm>
            <a:off x="6210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hasCustomPrompt="1" idx="9" type="title"/>
          </p:nvPr>
        </p:nvSpPr>
        <p:spPr>
          <a:xfrm>
            <a:off x="13671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25"/>
          <p:cNvSpPr txBox="1"/>
          <p:nvPr>
            <p:ph idx="13" type="subTitle"/>
          </p:nvPr>
        </p:nvSpPr>
        <p:spPr>
          <a:xfrm>
            <a:off x="330625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25"/>
          <p:cNvSpPr txBox="1"/>
          <p:nvPr>
            <p:ph idx="14" type="subTitle"/>
          </p:nvPr>
        </p:nvSpPr>
        <p:spPr>
          <a:xfrm>
            <a:off x="330625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hasCustomPrompt="1" idx="15" type="title"/>
          </p:nvPr>
        </p:nvSpPr>
        <p:spPr>
          <a:xfrm>
            <a:off x="405235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2" name="Google Shape;122;p25"/>
          <p:cNvSpPr txBox="1"/>
          <p:nvPr>
            <p:ph idx="16" type="subTitle"/>
          </p:nvPr>
        </p:nvSpPr>
        <p:spPr>
          <a:xfrm>
            <a:off x="59915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7" type="subTitle"/>
          </p:nvPr>
        </p:nvSpPr>
        <p:spPr>
          <a:xfrm>
            <a:off x="59915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hasCustomPrompt="1" idx="18" type="title"/>
          </p:nvPr>
        </p:nvSpPr>
        <p:spPr>
          <a:xfrm>
            <a:off x="67376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5" name="Google Shape;125;p25"/>
          <p:cNvSpPr txBox="1"/>
          <p:nvPr>
            <p:ph idx="19" type="subTitle"/>
          </p:nvPr>
        </p:nvSpPr>
        <p:spPr>
          <a:xfrm>
            <a:off x="6210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20" type="subTitle"/>
          </p:nvPr>
        </p:nvSpPr>
        <p:spPr>
          <a:xfrm>
            <a:off x="6210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hasCustomPrompt="1" idx="21" type="title"/>
          </p:nvPr>
        </p:nvSpPr>
        <p:spPr>
          <a:xfrm>
            <a:off x="13671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cxnSp>
        <p:nvCxnSpPr>
          <p:cNvPr id="128" name="Google Shape;128;p25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25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" type="subTitle"/>
          </p:nvPr>
        </p:nvSpPr>
        <p:spPr>
          <a:xfrm>
            <a:off x="4882275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2" type="subTitle"/>
          </p:nvPr>
        </p:nvSpPr>
        <p:spPr>
          <a:xfrm>
            <a:off x="4882275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4" name="Google Shape;134;p26"/>
          <p:cNvSpPr txBox="1"/>
          <p:nvPr>
            <p:ph idx="3" type="subTitle"/>
          </p:nvPr>
        </p:nvSpPr>
        <p:spPr>
          <a:xfrm>
            <a:off x="20234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4" type="subTitle"/>
          </p:nvPr>
        </p:nvSpPr>
        <p:spPr>
          <a:xfrm>
            <a:off x="2023413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6" name="Google Shape;136;p26"/>
          <p:cNvSpPr txBox="1"/>
          <p:nvPr>
            <p:ph idx="5" type="subTitle"/>
          </p:nvPr>
        </p:nvSpPr>
        <p:spPr>
          <a:xfrm>
            <a:off x="4882275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6" type="subTitle"/>
          </p:nvPr>
        </p:nvSpPr>
        <p:spPr>
          <a:xfrm>
            <a:off x="4882275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8" name="Google Shape;138;p26"/>
          <p:cNvSpPr txBox="1"/>
          <p:nvPr>
            <p:ph idx="7" type="subTitle"/>
          </p:nvPr>
        </p:nvSpPr>
        <p:spPr>
          <a:xfrm>
            <a:off x="20234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8" type="subTitle"/>
          </p:nvPr>
        </p:nvSpPr>
        <p:spPr>
          <a:xfrm>
            <a:off x="2023413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140" name="Google Shape;140;p26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6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" type="subTitle"/>
          </p:nvPr>
        </p:nvSpPr>
        <p:spPr>
          <a:xfrm>
            <a:off x="3452900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7"/>
          <p:cNvSpPr txBox="1"/>
          <p:nvPr>
            <p:ph idx="2" type="subTitle"/>
          </p:nvPr>
        </p:nvSpPr>
        <p:spPr>
          <a:xfrm>
            <a:off x="3452913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6" name="Google Shape;146;p27"/>
          <p:cNvSpPr txBox="1"/>
          <p:nvPr>
            <p:ph idx="3" type="subTitle"/>
          </p:nvPr>
        </p:nvSpPr>
        <p:spPr>
          <a:xfrm>
            <a:off x="1034238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27"/>
          <p:cNvSpPr txBox="1"/>
          <p:nvPr>
            <p:ph idx="4" type="subTitle"/>
          </p:nvPr>
        </p:nvSpPr>
        <p:spPr>
          <a:xfrm>
            <a:off x="1034250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8" name="Google Shape;148;p27"/>
          <p:cNvSpPr txBox="1"/>
          <p:nvPr>
            <p:ph idx="5" type="subTitle"/>
          </p:nvPr>
        </p:nvSpPr>
        <p:spPr>
          <a:xfrm>
            <a:off x="5871613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6" type="subTitle"/>
          </p:nvPr>
        </p:nvSpPr>
        <p:spPr>
          <a:xfrm>
            <a:off x="5871625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150" name="Google Shape;150;p27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7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7"/>
          <p:cNvSpPr/>
          <p:nvPr/>
        </p:nvSpPr>
        <p:spPr>
          <a:xfrm>
            <a:off x="621100" y="-179925"/>
            <a:ext cx="962700" cy="962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28525" y="445025"/>
            <a:ext cx="539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155" name="Google Shape;155;p2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1" type="subTitle"/>
          </p:nvPr>
        </p:nvSpPr>
        <p:spPr>
          <a:xfrm>
            <a:off x="3452900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2" type="subTitle"/>
          </p:nvPr>
        </p:nvSpPr>
        <p:spPr>
          <a:xfrm>
            <a:off x="3452900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3" name="Google Shape;163;p29"/>
          <p:cNvSpPr txBox="1"/>
          <p:nvPr>
            <p:ph idx="3" type="subTitle"/>
          </p:nvPr>
        </p:nvSpPr>
        <p:spPr>
          <a:xfrm>
            <a:off x="1034238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" name="Google Shape;164;p29"/>
          <p:cNvSpPr txBox="1"/>
          <p:nvPr>
            <p:ph idx="4" type="subTitle"/>
          </p:nvPr>
        </p:nvSpPr>
        <p:spPr>
          <a:xfrm>
            <a:off x="1034238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p29"/>
          <p:cNvSpPr txBox="1"/>
          <p:nvPr>
            <p:ph idx="5" type="subTitle"/>
          </p:nvPr>
        </p:nvSpPr>
        <p:spPr>
          <a:xfrm>
            <a:off x="58716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29"/>
          <p:cNvSpPr txBox="1"/>
          <p:nvPr>
            <p:ph idx="6" type="subTitle"/>
          </p:nvPr>
        </p:nvSpPr>
        <p:spPr>
          <a:xfrm>
            <a:off x="5871613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29"/>
          <p:cNvSpPr txBox="1"/>
          <p:nvPr>
            <p:ph idx="7" type="subTitle"/>
          </p:nvPr>
        </p:nvSpPr>
        <p:spPr>
          <a:xfrm>
            <a:off x="3452900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29"/>
          <p:cNvSpPr txBox="1"/>
          <p:nvPr>
            <p:ph idx="8" type="subTitle"/>
          </p:nvPr>
        </p:nvSpPr>
        <p:spPr>
          <a:xfrm>
            <a:off x="3452900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9" name="Google Shape;169;p29"/>
          <p:cNvSpPr txBox="1"/>
          <p:nvPr>
            <p:ph idx="9" type="subTitle"/>
          </p:nvPr>
        </p:nvSpPr>
        <p:spPr>
          <a:xfrm>
            <a:off x="1034238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13" type="subTitle"/>
          </p:nvPr>
        </p:nvSpPr>
        <p:spPr>
          <a:xfrm>
            <a:off x="1034238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1" name="Google Shape;171;p29"/>
          <p:cNvSpPr txBox="1"/>
          <p:nvPr>
            <p:ph idx="14" type="subTitle"/>
          </p:nvPr>
        </p:nvSpPr>
        <p:spPr>
          <a:xfrm>
            <a:off x="58716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29"/>
          <p:cNvSpPr txBox="1"/>
          <p:nvPr>
            <p:ph idx="15" type="subTitle"/>
          </p:nvPr>
        </p:nvSpPr>
        <p:spPr>
          <a:xfrm>
            <a:off x="5871613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173" name="Google Shape;173;p29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9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4079200" y="445025"/>
            <a:ext cx="44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177" name="Google Shape;177;p30"/>
          <p:cNvSpPr txBox="1"/>
          <p:nvPr>
            <p:ph hasCustomPrompt="1" idx="2" type="title"/>
          </p:nvPr>
        </p:nvSpPr>
        <p:spPr>
          <a:xfrm>
            <a:off x="4079188" y="1265875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8" name="Google Shape;178;p30"/>
          <p:cNvSpPr txBox="1"/>
          <p:nvPr>
            <p:ph idx="1" type="subTitle"/>
          </p:nvPr>
        </p:nvSpPr>
        <p:spPr>
          <a:xfrm>
            <a:off x="4079113" y="1913050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9" name="Google Shape;179;p30"/>
          <p:cNvSpPr txBox="1"/>
          <p:nvPr>
            <p:ph hasCustomPrompt="1" idx="3" type="title"/>
          </p:nvPr>
        </p:nvSpPr>
        <p:spPr>
          <a:xfrm>
            <a:off x="4079188" y="2421337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0" name="Google Shape;180;p30"/>
          <p:cNvSpPr txBox="1"/>
          <p:nvPr>
            <p:ph idx="4" type="subTitle"/>
          </p:nvPr>
        </p:nvSpPr>
        <p:spPr>
          <a:xfrm>
            <a:off x="4079113" y="3068512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1" name="Google Shape;181;p30"/>
          <p:cNvSpPr txBox="1"/>
          <p:nvPr>
            <p:ph hasCustomPrompt="1" idx="5" type="title"/>
          </p:nvPr>
        </p:nvSpPr>
        <p:spPr>
          <a:xfrm>
            <a:off x="4079188" y="3576799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2" name="Google Shape;182;p30"/>
          <p:cNvSpPr txBox="1"/>
          <p:nvPr>
            <p:ph idx="6" type="subTitle"/>
          </p:nvPr>
        </p:nvSpPr>
        <p:spPr>
          <a:xfrm>
            <a:off x="4079113" y="4223974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183" name="Google Shape;183;p3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3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025024" y="3131488"/>
            <a:ext cx="3093900" cy="497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1" type="subTitle"/>
          </p:nvPr>
        </p:nvSpPr>
        <p:spPr>
          <a:xfrm>
            <a:off x="1514075" y="1514300"/>
            <a:ext cx="6115800" cy="14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88" name="Google Shape;188;p31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31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31"/>
          <p:cNvSpPr/>
          <p:nvPr/>
        </p:nvSpPr>
        <p:spPr>
          <a:xfrm>
            <a:off x="7330925" y="4144050"/>
            <a:ext cx="1367700" cy="1367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193" name="Google Shape;193;p32"/>
          <p:cNvSpPr txBox="1"/>
          <p:nvPr>
            <p:ph idx="1" type="subTitle"/>
          </p:nvPr>
        </p:nvSpPr>
        <p:spPr>
          <a:xfrm>
            <a:off x="834200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4" name="Google Shape;194;p32"/>
          <p:cNvSpPr txBox="1"/>
          <p:nvPr>
            <p:ph idx="2" type="subTitle"/>
          </p:nvPr>
        </p:nvSpPr>
        <p:spPr>
          <a:xfrm>
            <a:off x="4724325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195" name="Google Shape;195;p3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3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199" name="Google Shape;199;p33"/>
          <p:cNvSpPr txBox="1"/>
          <p:nvPr>
            <p:ph idx="1" type="subTitle"/>
          </p:nvPr>
        </p:nvSpPr>
        <p:spPr>
          <a:xfrm>
            <a:off x="2283500" y="4224750"/>
            <a:ext cx="47316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200" name="Google Shape;200;p33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3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33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5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205" name="Google Shape;205;p34"/>
          <p:cNvSpPr txBox="1"/>
          <p:nvPr>
            <p:ph idx="1" type="subTitle"/>
          </p:nvPr>
        </p:nvSpPr>
        <p:spPr>
          <a:xfrm>
            <a:off x="1709075" y="1288575"/>
            <a:ext cx="5725800" cy="30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206" name="Google Shape;206;p3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34"/>
          <p:cNvSpPr/>
          <p:nvPr/>
        </p:nvSpPr>
        <p:spPr>
          <a:xfrm>
            <a:off x="7793925" y="-193000"/>
            <a:ext cx="957600" cy="957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5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211" name="Google Shape;211;p35"/>
          <p:cNvSpPr txBox="1"/>
          <p:nvPr>
            <p:ph idx="1" type="subTitle"/>
          </p:nvPr>
        </p:nvSpPr>
        <p:spPr>
          <a:xfrm>
            <a:off x="167788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212" name="Google Shape;212;p35"/>
          <p:cNvSpPr txBox="1"/>
          <p:nvPr>
            <p:ph idx="2" type="subTitle"/>
          </p:nvPr>
        </p:nvSpPr>
        <p:spPr>
          <a:xfrm>
            <a:off x="1677838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3" name="Google Shape;213;p35"/>
          <p:cNvSpPr txBox="1"/>
          <p:nvPr>
            <p:ph idx="3" type="subTitle"/>
          </p:nvPr>
        </p:nvSpPr>
        <p:spPr>
          <a:xfrm>
            <a:off x="494483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214" name="Google Shape;214;p35"/>
          <p:cNvSpPr txBox="1"/>
          <p:nvPr>
            <p:ph idx="4" type="subTitle"/>
          </p:nvPr>
        </p:nvSpPr>
        <p:spPr>
          <a:xfrm>
            <a:off x="4944813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215" name="Google Shape;215;p35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35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8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9" name="Google Shape;219;p36"/>
          <p:cNvSpPr txBox="1"/>
          <p:nvPr>
            <p:ph idx="1" type="subTitle"/>
          </p:nvPr>
        </p:nvSpPr>
        <p:spPr>
          <a:xfrm>
            <a:off x="621100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  <p:cxnSp>
        <p:nvCxnSpPr>
          <p:cNvPr id="220" name="Google Shape;220;p3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3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36"/>
          <p:cNvSpPr txBox="1"/>
          <p:nvPr>
            <p:ph idx="2" type="subTitle"/>
          </p:nvPr>
        </p:nvSpPr>
        <p:spPr>
          <a:xfrm>
            <a:off x="4606075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1177200" y="686550"/>
            <a:ext cx="3000000" cy="67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25" name="Google Shape;225;p37"/>
          <p:cNvSpPr txBox="1"/>
          <p:nvPr>
            <p:ph idx="1" type="subTitle"/>
          </p:nvPr>
        </p:nvSpPr>
        <p:spPr>
          <a:xfrm>
            <a:off x="1177200" y="1593625"/>
            <a:ext cx="34347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/>
        </p:nvSpPr>
        <p:spPr>
          <a:xfrm>
            <a:off x="1177200" y="3430875"/>
            <a:ext cx="315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27" name="Google Shape;227;p37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7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8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8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9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9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39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40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40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40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>
            <p:ph type="ctrTitle"/>
          </p:nvPr>
        </p:nvSpPr>
        <p:spPr>
          <a:xfrm>
            <a:off x="621050" y="1237200"/>
            <a:ext cx="4760700" cy="22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5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5" name="Google Shape;245;p42"/>
          <p:cNvSpPr txBox="1"/>
          <p:nvPr>
            <p:ph idx="1" type="subTitle"/>
          </p:nvPr>
        </p:nvSpPr>
        <p:spPr>
          <a:xfrm>
            <a:off x="621050" y="3572025"/>
            <a:ext cx="4760700" cy="4581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246" name="Google Shape;246;p42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42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>
            <p:ph type="title"/>
          </p:nvPr>
        </p:nvSpPr>
        <p:spPr>
          <a:xfrm>
            <a:off x="4000625" y="2148076"/>
            <a:ext cx="43386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0" name="Google Shape;250;p43"/>
          <p:cNvSpPr txBox="1"/>
          <p:nvPr>
            <p:ph hasCustomPrompt="1" idx="2" type="title"/>
          </p:nvPr>
        </p:nvSpPr>
        <p:spPr>
          <a:xfrm>
            <a:off x="4000625" y="1081875"/>
            <a:ext cx="2274000" cy="10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1" name="Google Shape;251;p43"/>
          <p:cNvSpPr txBox="1"/>
          <p:nvPr>
            <p:ph idx="1" type="subTitle"/>
          </p:nvPr>
        </p:nvSpPr>
        <p:spPr>
          <a:xfrm>
            <a:off x="4000525" y="3562125"/>
            <a:ext cx="4338600" cy="422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252" name="Google Shape;252;p43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43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56" name="Google Shape;256;p44"/>
          <p:cNvSpPr txBox="1"/>
          <p:nvPr>
            <p:ph idx="1" type="body"/>
          </p:nvPr>
        </p:nvSpPr>
        <p:spPr>
          <a:xfrm>
            <a:off x="621100" y="1214625"/>
            <a:ext cx="79017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cxnSp>
        <p:nvCxnSpPr>
          <p:cNvPr id="257" name="Google Shape;257;p4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4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61" name="Google Shape;261;p45"/>
          <p:cNvSpPr txBox="1"/>
          <p:nvPr>
            <p:ph idx="1" type="subTitle"/>
          </p:nvPr>
        </p:nvSpPr>
        <p:spPr>
          <a:xfrm>
            <a:off x="1282401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262" name="Google Shape;262;p45"/>
          <p:cNvSpPr txBox="1"/>
          <p:nvPr>
            <p:ph idx="2" type="subTitle"/>
          </p:nvPr>
        </p:nvSpPr>
        <p:spPr>
          <a:xfrm>
            <a:off x="1282350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3" name="Google Shape;263;p45"/>
          <p:cNvSpPr txBox="1"/>
          <p:nvPr>
            <p:ph idx="3" type="subTitle"/>
          </p:nvPr>
        </p:nvSpPr>
        <p:spPr>
          <a:xfrm>
            <a:off x="5096737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264" name="Google Shape;264;p45"/>
          <p:cNvSpPr txBox="1"/>
          <p:nvPr>
            <p:ph idx="4" type="subTitle"/>
          </p:nvPr>
        </p:nvSpPr>
        <p:spPr>
          <a:xfrm>
            <a:off x="5096775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265" name="Google Shape;265;p45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45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269" name="Google Shape;269;p4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4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4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4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3805700" y="1957800"/>
            <a:ext cx="4165800" cy="6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5" name="Google Shape;275;p47"/>
          <p:cNvSpPr txBox="1"/>
          <p:nvPr>
            <p:ph idx="1" type="subTitle"/>
          </p:nvPr>
        </p:nvSpPr>
        <p:spPr>
          <a:xfrm>
            <a:off x="3805700" y="2628600"/>
            <a:ext cx="41658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cxnSp>
        <p:nvCxnSpPr>
          <p:cNvPr id="276" name="Google Shape;276;p47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47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47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/>
          <p:nvPr>
            <p:ph type="title"/>
          </p:nvPr>
        </p:nvSpPr>
        <p:spPr>
          <a:xfrm>
            <a:off x="621100" y="1541850"/>
            <a:ext cx="4584300" cy="20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81" name="Google Shape;281;p48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48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>
            <p:ph type="title"/>
          </p:nvPr>
        </p:nvSpPr>
        <p:spPr>
          <a:xfrm>
            <a:off x="621100" y="1587163"/>
            <a:ext cx="4978800" cy="7434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5" name="Google Shape;285;p49"/>
          <p:cNvSpPr txBox="1"/>
          <p:nvPr>
            <p:ph idx="1" type="subTitle"/>
          </p:nvPr>
        </p:nvSpPr>
        <p:spPr>
          <a:xfrm>
            <a:off x="621100" y="2418418"/>
            <a:ext cx="4978500" cy="11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286" name="Google Shape;286;p49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49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>
            <p:ph idx="1" type="body"/>
          </p:nvPr>
        </p:nvSpPr>
        <p:spPr>
          <a:xfrm>
            <a:off x="4388175" y="539500"/>
            <a:ext cx="4065300" cy="101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400">
                <a:latin typeface="Secular One"/>
                <a:ea typeface="Secular One"/>
                <a:cs typeface="Secular One"/>
                <a:sym typeface="Secular One"/>
              </a:defRPr>
            </a:lvl1pPr>
          </a:lstStyle>
          <a:p/>
        </p:txBody>
      </p:sp>
      <p:cxnSp>
        <p:nvCxnSpPr>
          <p:cNvPr id="290" name="Google Shape;290;p5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5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>
            <p:ph hasCustomPrompt="1" type="title"/>
          </p:nvPr>
        </p:nvSpPr>
        <p:spPr>
          <a:xfrm>
            <a:off x="3739925" y="1783725"/>
            <a:ext cx="4667100" cy="10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51"/>
          <p:cNvSpPr txBox="1"/>
          <p:nvPr>
            <p:ph idx="1" type="subTitle"/>
          </p:nvPr>
        </p:nvSpPr>
        <p:spPr>
          <a:xfrm>
            <a:off x="3739925" y="3073300"/>
            <a:ext cx="4667100" cy="428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295" name="Google Shape;295;p51"/>
          <p:cNvCxnSpPr/>
          <p:nvPr/>
        </p:nvCxnSpPr>
        <p:spPr>
          <a:xfrm>
            <a:off x="-45700" y="295550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51"/>
          <p:cNvCxnSpPr/>
          <p:nvPr/>
        </p:nvCxnSpPr>
        <p:spPr>
          <a:xfrm>
            <a:off x="-45700" y="4834725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00" name="Google Shape;300;p53"/>
          <p:cNvSpPr txBox="1"/>
          <p:nvPr>
            <p:ph idx="1" type="subTitle"/>
          </p:nvPr>
        </p:nvSpPr>
        <p:spPr>
          <a:xfrm>
            <a:off x="330625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2" type="subTitle"/>
          </p:nvPr>
        </p:nvSpPr>
        <p:spPr>
          <a:xfrm>
            <a:off x="330625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2" name="Google Shape;302;p53"/>
          <p:cNvSpPr txBox="1"/>
          <p:nvPr>
            <p:ph hasCustomPrompt="1" idx="3" type="title"/>
          </p:nvPr>
        </p:nvSpPr>
        <p:spPr>
          <a:xfrm>
            <a:off x="405235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3" name="Google Shape;303;p53"/>
          <p:cNvSpPr txBox="1"/>
          <p:nvPr>
            <p:ph idx="4" type="subTitle"/>
          </p:nvPr>
        </p:nvSpPr>
        <p:spPr>
          <a:xfrm>
            <a:off x="59915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4" name="Google Shape;304;p53"/>
          <p:cNvSpPr txBox="1"/>
          <p:nvPr>
            <p:ph idx="5" type="subTitle"/>
          </p:nvPr>
        </p:nvSpPr>
        <p:spPr>
          <a:xfrm>
            <a:off x="59915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5" name="Google Shape;305;p53"/>
          <p:cNvSpPr txBox="1"/>
          <p:nvPr>
            <p:ph hasCustomPrompt="1" idx="6" type="title"/>
          </p:nvPr>
        </p:nvSpPr>
        <p:spPr>
          <a:xfrm>
            <a:off x="67376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6" name="Google Shape;306;p53"/>
          <p:cNvSpPr txBox="1"/>
          <p:nvPr>
            <p:ph idx="7" type="subTitle"/>
          </p:nvPr>
        </p:nvSpPr>
        <p:spPr>
          <a:xfrm>
            <a:off x="6210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7" name="Google Shape;307;p53"/>
          <p:cNvSpPr txBox="1"/>
          <p:nvPr>
            <p:ph idx="8" type="subTitle"/>
          </p:nvPr>
        </p:nvSpPr>
        <p:spPr>
          <a:xfrm>
            <a:off x="6210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8" name="Google Shape;308;p53"/>
          <p:cNvSpPr txBox="1"/>
          <p:nvPr>
            <p:ph hasCustomPrompt="1" idx="9" type="title"/>
          </p:nvPr>
        </p:nvSpPr>
        <p:spPr>
          <a:xfrm>
            <a:off x="13671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9" name="Google Shape;309;p53"/>
          <p:cNvSpPr txBox="1"/>
          <p:nvPr>
            <p:ph idx="13" type="subTitle"/>
          </p:nvPr>
        </p:nvSpPr>
        <p:spPr>
          <a:xfrm>
            <a:off x="330625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53"/>
          <p:cNvSpPr txBox="1"/>
          <p:nvPr>
            <p:ph idx="14" type="subTitle"/>
          </p:nvPr>
        </p:nvSpPr>
        <p:spPr>
          <a:xfrm>
            <a:off x="330625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1" name="Google Shape;311;p53"/>
          <p:cNvSpPr txBox="1"/>
          <p:nvPr>
            <p:ph hasCustomPrompt="1" idx="15" type="title"/>
          </p:nvPr>
        </p:nvSpPr>
        <p:spPr>
          <a:xfrm>
            <a:off x="405235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53"/>
          <p:cNvSpPr txBox="1"/>
          <p:nvPr>
            <p:ph idx="16" type="subTitle"/>
          </p:nvPr>
        </p:nvSpPr>
        <p:spPr>
          <a:xfrm>
            <a:off x="59915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3" name="Google Shape;313;p53"/>
          <p:cNvSpPr txBox="1"/>
          <p:nvPr>
            <p:ph idx="17" type="subTitle"/>
          </p:nvPr>
        </p:nvSpPr>
        <p:spPr>
          <a:xfrm>
            <a:off x="59915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4" name="Google Shape;314;p53"/>
          <p:cNvSpPr txBox="1"/>
          <p:nvPr>
            <p:ph hasCustomPrompt="1" idx="18" type="title"/>
          </p:nvPr>
        </p:nvSpPr>
        <p:spPr>
          <a:xfrm>
            <a:off x="67376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5" name="Google Shape;315;p53"/>
          <p:cNvSpPr txBox="1"/>
          <p:nvPr>
            <p:ph idx="19" type="subTitle"/>
          </p:nvPr>
        </p:nvSpPr>
        <p:spPr>
          <a:xfrm>
            <a:off x="6210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6" name="Google Shape;316;p53"/>
          <p:cNvSpPr txBox="1"/>
          <p:nvPr>
            <p:ph idx="20" type="subTitle"/>
          </p:nvPr>
        </p:nvSpPr>
        <p:spPr>
          <a:xfrm>
            <a:off x="6210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7" name="Google Shape;317;p53"/>
          <p:cNvSpPr txBox="1"/>
          <p:nvPr>
            <p:ph hasCustomPrompt="1" idx="21" type="title"/>
          </p:nvPr>
        </p:nvSpPr>
        <p:spPr>
          <a:xfrm>
            <a:off x="13671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cxnSp>
        <p:nvCxnSpPr>
          <p:cNvPr id="318" name="Google Shape;318;p53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53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22" name="Google Shape;322;p54"/>
          <p:cNvSpPr txBox="1"/>
          <p:nvPr>
            <p:ph idx="1" type="subTitle"/>
          </p:nvPr>
        </p:nvSpPr>
        <p:spPr>
          <a:xfrm>
            <a:off x="4882275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54"/>
          <p:cNvSpPr txBox="1"/>
          <p:nvPr>
            <p:ph idx="2" type="subTitle"/>
          </p:nvPr>
        </p:nvSpPr>
        <p:spPr>
          <a:xfrm>
            <a:off x="4882275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4" name="Google Shape;324;p54"/>
          <p:cNvSpPr txBox="1"/>
          <p:nvPr>
            <p:ph idx="3" type="subTitle"/>
          </p:nvPr>
        </p:nvSpPr>
        <p:spPr>
          <a:xfrm>
            <a:off x="20234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5" name="Google Shape;325;p54"/>
          <p:cNvSpPr txBox="1"/>
          <p:nvPr>
            <p:ph idx="4" type="subTitle"/>
          </p:nvPr>
        </p:nvSpPr>
        <p:spPr>
          <a:xfrm>
            <a:off x="2023413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6" name="Google Shape;326;p54"/>
          <p:cNvSpPr txBox="1"/>
          <p:nvPr>
            <p:ph idx="5" type="subTitle"/>
          </p:nvPr>
        </p:nvSpPr>
        <p:spPr>
          <a:xfrm>
            <a:off x="4882275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7" name="Google Shape;327;p54"/>
          <p:cNvSpPr txBox="1"/>
          <p:nvPr>
            <p:ph idx="6" type="subTitle"/>
          </p:nvPr>
        </p:nvSpPr>
        <p:spPr>
          <a:xfrm>
            <a:off x="4882275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8" name="Google Shape;328;p54"/>
          <p:cNvSpPr txBox="1"/>
          <p:nvPr>
            <p:ph idx="7" type="subTitle"/>
          </p:nvPr>
        </p:nvSpPr>
        <p:spPr>
          <a:xfrm>
            <a:off x="20234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9" name="Google Shape;329;p54"/>
          <p:cNvSpPr txBox="1"/>
          <p:nvPr>
            <p:ph idx="8" type="subTitle"/>
          </p:nvPr>
        </p:nvSpPr>
        <p:spPr>
          <a:xfrm>
            <a:off x="2023413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330" name="Google Shape;330;p54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54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34" name="Google Shape;334;p55"/>
          <p:cNvSpPr txBox="1"/>
          <p:nvPr>
            <p:ph idx="1" type="subTitle"/>
          </p:nvPr>
        </p:nvSpPr>
        <p:spPr>
          <a:xfrm>
            <a:off x="3452900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5" name="Google Shape;335;p55"/>
          <p:cNvSpPr txBox="1"/>
          <p:nvPr>
            <p:ph idx="2" type="subTitle"/>
          </p:nvPr>
        </p:nvSpPr>
        <p:spPr>
          <a:xfrm>
            <a:off x="3452913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6" name="Google Shape;336;p55"/>
          <p:cNvSpPr txBox="1"/>
          <p:nvPr>
            <p:ph idx="3" type="subTitle"/>
          </p:nvPr>
        </p:nvSpPr>
        <p:spPr>
          <a:xfrm>
            <a:off x="1034238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7" name="Google Shape;337;p55"/>
          <p:cNvSpPr txBox="1"/>
          <p:nvPr>
            <p:ph idx="4" type="subTitle"/>
          </p:nvPr>
        </p:nvSpPr>
        <p:spPr>
          <a:xfrm>
            <a:off x="1034250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8" name="Google Shape;338;p55"/>
          <p:cNvSpPr txBox="1"/>
          <p:nvPr>
            <p:ph idx="5" type="subTitle"/>
          </p:nvPr>
        </p:nvSpPr>
        <p:spPr>
          <a:xfrm>
            <a:off x="5871613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9" name="Google Shape;339;p55"/>
          <p:cNvSpPr txBox="1"/>
          <p:nvPr>
            <p:ph idx="6" type="subTitle"/>
          </p:nvPr>
        </p:nvSpPr>
        <p:spPr>
          <a:xfrm>
            <a:off x="5871625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340" name="Google Shape;340;p55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55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55"/>
          <p:cNvSpPr/>
          <p:nvPr/>
        </p:nvSpPr>
        <p:spPr>
          <a:xfrm>
            <a:off x="621100" y="-179925"/>
            <a:ext cx="962700" cy="962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/>
          <p:nvPr>
            <p:ph type="title"/>
          </p:nvPr>
        </p:nvSpPr>
        <p:spPr>
          <a:xfrm>
            <a:off x="3128525" y="445025"/>
            <a:ext cx="539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345" name="Google Shape;345;p5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5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5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5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51" name="Google Shape;351;p57"/>
          <p:cNvSpPr txBox="1"/>
          <p:nvPr>
            <p:ph idx="1" type="subTitle"/>
          </p:nvPr>
        </p:nvSpPr>
        <p:spPr>
          <a:xfrm>
            <a:off x="3452900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2" name="Google Shape;352;p57"/>
          <p:cNvSpPr txBox="1"/>
          <p:nvPr>
            <p:ph idx="2" type="subTitle"/>
          </p:nvPr>
        </p:nvSpPr>
        <p:spPr>
          <a:xfrm>
            <a:off x="3452900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3" name="Google Shape;353;p57"/>
          <p:cNvSpPr txBox="1"/>
          <p:nvPr>
            <p:ph idx="3" type="subTitle"/>
          </p:nvPr>
        </p:nvSpPr>
        <p:spPr>
          <a:xfrm>
            <a:off x="1034238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4" type="subTitle"/>
          </p:nvPr>
        </p:nvSpPr>
        <p:spPr>
          <a:xfrm>
            <a:off x="1034238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5" name="Google Shape;355;p57"/>
          <p:cNvSpPr txBox="1"/>
          <p:nvPr>
            <p:ph idx="5" type="subTitle"/>
          </p:nvPr>
        </p:nvSpPr>
        <p:spPr>
          <a:xfrm>
            <a:off x="58716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6" name="Google Shape;356;p57"/>
          <p:cNvSpPr txBox="1"/>
          <p:nvPr>
            <p:ph idx="6" type="subTitle"/>
          </p:nvPr>
        </p:nvSpPr>
        <p:spPr>
          <a:xfrm>
            <a:off x="5871613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7" name="Google Shape;357;p57"/>
          <p:cNvSpPr txBox="1"/>
          <p:nvPr>
            <p:ph idx="7" type="subTitle"/>
          </p:nvPr>
        </p:nvSpPr>
        <p:spPr>
          <a:xfrm>
            <a:off x="3452900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8" name="Google Shape;358;p57"/>
          <p:cNvSpPr txBox="1"/>
          <p:nvPr>
            <p:ph idx="8" type="subTitle"/>
          </p:nvPr>
        </p:nvSpPr>
        <p:spPr>
          <a:xfrm>
            <a:off x="3452900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9" name="Google Shape;359;p57"/>
          <p:cNvSpPr txBox="1"/>
          <p:nvPr>
            <p:ph idx="9" type="subTitle"/>
          </p:nvPr>
        </p:nvSpPr>
        <p:spPr>
          <a:xfrm>
            <a:off x="1034238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0" name="Google Shape;360;p57"/>
          <p:cNvSpPr txBox="1"/>
          <p:nvPr>
            <p:ph idx="13" type="subTitle"/>
          </p:nvPr>
        </p:nvSpPr>
        <p:spPr>
          <a:xfrm>
            <a:off x="1034238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1" name="Google Shape;361;p57"/>
          <p:cNvSpPr txBox="1"/>
          <p:nvPr>
            <p:ph idx="14" type="subTitle"/>
          </p:nvPr>
        </p:nvSpPr>
        <p:spPr>
          <a:xfrm>
            <a:off x="58716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2" name="Google Shape;362;p57"/>
          <p:cNvSpPr txBox="1"/>
          <p:nvPr>
            <p:ph idx="15" type="subTitle"/>
          </p:nvPr>
        </p:nvSpPr>
        <p:spPr>
          <a:xfrm>
            <a:off x="5871613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363" name="Google Shape;363;p57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57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/>
          <p:nvPr>
            <p:ph type="title"/>
          </p:nvPr>
        </p:nvSpPr>
        <p:spPr>
          <a:xfrm>
            <a:off x="4079200" y="445025"/>
            <a:ext cx="44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hasCustomPrompt="1" idx="2" type="title"/>
          </p:nvPr>
        </p:nvSpPr>
        <p:spPr>
          <a:xfrm>
            <a:off x="4079188" y="1265875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" name="Google Shape;368;p58"/>
          <p:cNvSpPr txBox="1"/>
          <p:nvPr>
            <p:ph idx="1" type="subTitle"/>
          </p:nvPr>
        </p:nvSpPr>
        <p:spPr>
          <a:xfrm>
            <a:off x="4079113" y="1913050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9" name="Google Shape;369;p58"/>
          <p:cNvSpPr txBox="1"/>
          <p:nvPr>
            <p:ph hasCustomPrompt="1" idx="3" type="title"/>
          </p:nvPr>
        </p:nvSpPr>
        <p:spPr>
          <a:xfrm>
            <a:off x="4079188" y="2421337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0" name="Google Shape;370;p58"/>
          <p:cNvSpPr txBox="1"/>
          <p:nvPr>
            <p:ph idx="4" type="subTitle"/>
          </p:nvPr>
        </p:nvSpPr>
        <p:spPr>
          <a:xfrm>
            <a:off x="4079113" y="3068512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1" name="Google Shape;371;p58"/>
          <p:cNvSpPr txBox="1"/>
          <p:nvPr>
            <p:ph hasCustomPrompt="1" idx="5" type="title"/>
          </p:nvPr>
        </p:nvSpPr>
        <p:spPr>
          <a:xfrm>
            <a:off x="4079188" y="3576799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2" name="Google Shape;372;p58"/>
          <p:cNvSpPr txBox="1"/>
          <p:nvPr>
            <p:ph idx="6" type="subTitle"/>
          </p:nvPr>
        </p:nvSpPr>
        <p:spPr>
          <a:xfrm>
            <a:off x="4079113" y="4223974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373" name="Google Shape;373;p5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4" name="Google Shape;374;p5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/>
          <p:nvPr>
            <p:ph type="title"/>
          </p:nvPr>
        </p:nvSpPr>
        <p:spPr>
          <a:xfrm>
            <a:off x="3025024" y="3131488"/>
            <a:ext cx="3093900" cy="497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377" name="Google Shape;377;p59"/>
          <p:cNvSpPr txBox="1"/>
          <p:nvPr>
            <p:ph idx="1" type="subTitle"/>
          </p:nvPr>
        </p:nvSpPr>
        <p:spPr>
          <a:xfrm>
            <a:off x="1514075" y="1514300"/>
            <a:ext cx="6115800" cy="14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378" name="Google Shape;378;p59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59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p59"/>
          <p:cNvSpPr/>
          <p:nvPr/>
        </p:nvSpPr>
        <p:spPr>
          <a:xfrm>
            <a:off x="7330925" y="4144050"/>
            <a:ext cx="1367700" cy="1367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383" name="Google Shape;383;p60"/>
          <p:cNvSpPr txBox="1"/>
          <p:nvPr>
            <p:ph idx="1" type="subTitle"/>
          </p:nvPr>
        </p:nvSpPr>
        <p:spPr>
          <a:xfrm>
            <a:off x="834200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4" name="Google Shape;384;p60"/>
          <p:cNvSpPr txBox="1"/>
          <p:nvPr>
            <p:ph idx="2" type="subTitle"/>
          </p:nvPr>
        </p:nvSpPr>
        <p:spPr>
          <a:xfrm>
            <a:off x="4724325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385" name="Google Shape;385;p6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6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389" name="Google Shape;389;p61"/>
          <p:cNvSpPr txBox="1"/>
          <p:nvPr>
            <p:ph idx="1" type="subTitle"/>
          </p:nvPr>
        </p:nvSpPr>
        <p:spPr>
          <a:xfrm>
            <a:off x="2283500" y="4224750"/>
            <a:ext cx="47316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390" name="Google Shape;390;p61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61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61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5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395" name="Google Shape;395;p62"/>
          <p:cNvSpPr txBox="1"/>
          <p:nvPr>
            <p:ph idx="1" type="subTitle"/>
          </p:nvPr>
        </p:nvSpPr>
        <p:spPr>
          <a:xfrm>
            <a:off x="1709075" y="1288575"/>
            <a:ext cx="5725800" cy="30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396" name="Google Shape;396;p6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6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62"/>
          <p:cNvSpPr/>
          <p:nvPr/>
        </p:nvSpPr>
        <p:spPr>
          <a:xfrm>
            <a:off x="7793925" y="-193000"/>
            <a:ext cx="957600" cy="957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5_1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01" name="Google Shape;401;p63"/>
          <p:cNvSpPr txBox="1"/>
          <p:nvPr>
            <p:ph idx="1" type="subTitle"/>
          </p:nvPr>
        </p:nvSpPr>
        <p:spPr>
          <a:xfrm>
            <a:off x="167788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402" name="Google Shape;402;p63"/>
          <p:cNvSpPr txBox="1"/>
          <p:nvPr>
            <p:ph idx="2" type="subTitle"/>
          </p:nvPr>
        </p:nvSpPr>
        <p:spPr>
          <a:xfrm>
            <a:off x="1677838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3" name="Google Shape;403;p63"/>
          <p:cNvSpPr txBox="1"/>
          <p:nvPr>
            <p:ph idx="3" type="subTitle"/>
          </p:nvPr>
        </p:nvSpPr>
        <p:spPr>
          <a:xfrm>
            <a:off x="494483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404" name="Google Shape;404;p63"/>
          <p:cNvSpPr txBox="1"/>
          <p:nvPr>
            <p:ph idx="4" type="subTitle"/>
          </p:nvPr>
        </p:nvSpPr>
        <p:spPr>
          <a:xfrm>
            <a:off x="4944813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405" name="Google Shape;405;p63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63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8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9" name="Google Shape;409;p64"/>
          <p:cNvSpPr txBox="1"/>
          <p:nvPr>
            <p:ph idx="1" type="subTitle"/>
          </p:nvPr>
        </p:nvSpPr>
        <p:spPr>
          <a:xfrm>
            <a:off x="621100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  <p:cxnSp>
        <p:nvCxnSpPr>
          <p:cNvPr id="410" name="Google Shape;410;p6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6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2" name="Google Shape;412;p64"/>
          <p:cNvSpPr txBox="1"/>
          <p:nvPr>
            <p:ph idx="2" type="subTitle"/>
          </p:nvPr>
        </p:nvSpPr>
        <p:spPr>
          <a:xfrm>
            <a:off x="4606075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/>
          <p:nvPr>
            <p:ph type="title"/>
          </p:nvPr>
        </p:nvSpPr>
        <p:spPr>
          <a:xfrm>
            <a:off x="1177200" y="686550"/>
            <a:ext cx="3000000" cy="67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15" name="Google Shape;415;p65"/>
          <p:cNvSpPr txBox="1"/>
          <p:nvPr>
            <p:ph idx="1" type="subTitle"/>
          </p:nvPr>
        </p:nvSpPr>
        <p:spPr>
          <a:xfrm>
            <a:off x="1177200" y="1593625"/>
            <a:ext cx="34347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6" name="Google Shape;416;p65"/>
          <p:cNvSpPr txBox="1"/>
          <p:nvPr/>
        </p:nvSpPr>
        <p:spPr>
          <a:xfrm>
            <a:off x="1177200" y="3430875"/>
            <a:ext cx="315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7" name="Google Shape;417;p65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Google Shape;418;p65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0" name="Google Shape;420;p66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Google Shape;421;p66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Google Shape;423;p67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67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Google Shape;425;p67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7" name="Google Shape;427;p68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68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" name="Google Shape;429;p68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0"/>
          <p:cNvSpPr txBox="1"/>
          <p:nvPr>
            <p:ph type="ctrTitle"/>
          </p:nvPr>
        </p:nvSpPr>
        <p:spPr>
          <a:xfrm>
            <a:off x="621050" y="1237200"/>
            <a:ext cx="4760700" cy="22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5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5" name="Google Shape;435;p70"/>
          <p:cNvSpPr txBox="1"/>
          <p:nvPr>
            <p:ph idx="1" type="subTitle"/>
          </p:nvPr>
        </p:nvSpPr>
        <p:spPr>
          <a:xfrm>
            <a:off x="621050" y="3572025"/>
            <a:ext cx="4760700" cy="4581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436" name="Google Shape;436;p70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70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1"/>
          <p:cNvSpPr txBox="1"/>
          <p:nvPr>
            <p:ph type="title"/>
          </p:nvPr>
        </p:nvSpPr>
        <p:spPr>
          <a:xfrm>
            <a:off x="4000625" y="2148076"/>
            <a:ext cx="43386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0" name="Google Shape;440;p71"/>
          <p:cNvSpPr txBox="1"/>
          <p:nvPr>
            <p:ph hasCustomPrompt="1" idx="2" type="title"/>
          </p:nvPr>
        </p:nvSpPr>
        <p:spPr>
          <a:xfrm>
            <a:off x="4000625" y="1081875"/>
            <a:ext cx="2274000" cy="10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1" name="Google Shape;441;p71"/>
          <p:cNvSpPr txBox="1"/>
          <p:nvPr>
            <p:ph idx="1" type="subTitle"/>
          </p:nvPr>
        </p:nvSpPr>
        <p:spPr>
          <a:xfrm>
            <a:off x="4000525" y="3562125"/>
            <a:ext cx="4338600" cy="422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442" name="Google Shape;442;p71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71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2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46" name="Google Shape;446;p72"/>
          <p:cNvSpPr txBox="1"/>
          <p:nvPr>
            <p:ph idx="1" type="body"/>
          </p:nvPr>
        </p:nvSpPr>
        <p:spPr>
          <a:xfrm>
            <a:off x="621100" y="1214625"/>
            <a:ext cx="79017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cxnSp>
        <p:nvCxnSpPr>
          <p:cNvPr id="447" name="Google Shape;447;p7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7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51" name="Google Shape;451;p73"/>
          <p:cNvSpPr txBox="1"/>
          <p:nvPr>
            <p:ph idx="1" type="subTitle"/>
          </p:nvPr>
        </p:nvSpPr>
        <p:spPr>
          <a:xfrm>
            <a:off x="1282401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452" name="Google Shape;452;p73"/>
          <p:cNvSpPr txBox="1"/>
          <p:nvPr>
            <p:ph idx="2" type="subTitle"/>
          </p:nvPr>
        </p:nvSpPr>
        <p:spPr>
          <a:xfrm>
            <a:off x="1282350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3" name="Google Shape;453;p73"/>
          <p:cNvSpPr txBox="1"/>
          <p:nvPr>
            <p:ph idx="3" type="subTitle"/>
          </p:nvPr>
        </p:nvSpPr>
        <p:spPr>
          <a:xfrm>
            <a:off x="5096737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454" name="Google Shape;454;p73"/>
          <p:cNvSpPr txBox="1"/>
          <p:nvPr>
            <p:ph idx="4" type="subTitle"/>
          </p:nvPr>
        </p:nvSpPr>
        <p:spPr>
          <a:xfrm>
            <a:off x="5096775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455" name="Google Shape;455;p73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" name="Google Shape;456;p73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4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459" name="Google Shape;459;p7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7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7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7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5"/>
          <p:cNvSpPr txBox="1"/>
          <p:nvPr>
            <p:ph type="title"/>
          </p:nvPr>
        </p:nvSpPr>
        <p:spPr>
          <a:xfrm>
            <a:off x="3805700" y="1957800"/>
            <a:ext cx="4165800" cy="6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5" name="Google Shape;465;p75"/>
          <p:cNvSpPr txBox="1"/>
          <p:nvPr>
            <p:ph idx="1" type="subTitle"/>
          </p:nvPr>
        </p:nvSpPr>
        <p:spPr>
          <a:xfrm>
            <a:off x="3805700" y="2628600"/>
            <a:ext cx="41658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cxnSp>
        <p:nvCxnSpPr>
          <p:cNvPr id="466" name="Google Shape;466;p75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Google Shape;467;p75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" name="Google Shape;468;p75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6"/>
          <p:cNvSpPr txBox="1"/>
          <p:nvPr>
            <p:ph type="title"/>
          </p:nvPr>
        </p:nvSpPr>
        <p:spPr>
          <a:xfrm>
            <a:off x="621100" y="1541850"/>
            <a:ext cx="4584300" cy="20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471" name="Google Shape;471;p76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76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7"/>
          <p:cNvSpPr txBox="1"/>
          <p:nvPr>
            <p:ph type="title"/>
          </p:nvPr>
        </p:nvSpPr>
        <p:spPr>
          <a:xfrm>
            <a:off x="621100" y="1587163"/>
            <a:ext cx="4978800" cy="7434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5" name="Google Shape;475;p77"/>
          <p:cNvSpPr txBox="1"/>
          <p:nvPr>
            <p:ph idx="1" type="subTitle"/>
          </p:nvPr>
        </p:nvSpPr>
        <p:spPr>
          <a:xfrm>
            <a:off x="621100" y="2418418"/>
            <a:ext cx="4978500" cy="11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476" name="Google Shape;476;p77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7" name="Google Shape;477;p77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8"/>
          <p:cNvSpPr txBox="1"/>
          <p:nvPr>
            <p:ph idx="1" type="body"/>
          </p:nvPr>
        </p:nvSpPr>
        <p:spPr>
          <a:xfrm>
            <a:off x="4388175" y="539500"/>
            <a:ext cx="4065300" cy="101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400">
                <a:latin typeface="Secular One"/>
                <a:ea typeface="Secular One"/>
                <a:cs typeface="Secular One"/>
                <a:sym typeface="Secular One"/>
              </a:defRPr>
            </a:lvl1pPr>
          </a:lstStyle>
          <a:p/>
        </p:txBody>
      </p:sp>
      <p:cxnSp>
        <p:nvCxnSpPr>
          <p:cNvPr id="480" name="Google Shape;480;p7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7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9"/>
          <p:cNvSpPr txBox="1"/>
          <p:nvPr>
            <p:ph hasCustomPrompt="1" type="title"/>
          </p:nvPr>
        </p:nvSpPr>
        <p:spPr>
          <a:xfrm>
            <a:off x="3739925" y="1783725"/>
            <a:ext cx="4667100" cy="10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4" name="Google Shape;484;p79"/>
          <p:cNvSpPr txBox="1"/>
          <p:nvPr>
            <p:ph idx="1" type="subTitle"/>
          </p:nvPr>
        </p:nvSpPr>
        <p:spPr>
          <a:xfrm>
            <a:off x="3739925" y="3073300"/>
            <a:ext cx="4667100" cy="428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485" name="Google Shape;485;p79"/>
          <p:cNvCxnSpPr/>
          <p:nvPr/>
        </p:nvCxnSpPr>
        <p:spPr>
          <a:xfrm>
            <a:off x="-45700" y="295550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6" name="Google Shape;486;p79"/>
          <p:cNvCxnSpPr/>
          <p:nvPr/>
        </p:nvCxnSpPr>
        <p:spPr>
          <a:xfrm>
            <a:off x="-45700" y="4834725"/>
            <a:ext cx="9246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90" name="Google Shape;490;p81"/>
          <p:cNvSpPr txBox="1"/>
          <p:nvPr>
            <p:ph idx="1" type="subTitle"/>
          </p:nvPr>
        </p:nvSpPr>
        <p:spPr>
          <a:xfrm>
            <a:off x="330625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1" name="Google Shape;491;p81"/>
          <p:cNvSpPr txBox="1"/>
          <p:nvPr>
            <p:ph idx="2" type="subTitle"/>
          </p:nvPr>
        </p:nvSpPr>
        <p:spPr>
          <a:xfrm>
            <a:off x="330625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2" name="Google Shape;492;p81"/>
          <p:cNvSpPr txBox="1"/>
          <p:nvPr>
            <p:ph hasCustomPrompt="1" idx="3" type="title"/>
          </p:nvPr>
        </p:nvSpPr>
        <p:spPr>
          <a:xfrm>
            <a:off x="405235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3" name="Google Shape;493;p81"/>
          <p:cNvSpPr txBox="1"/>
          <p:nvPr>
            <p:ph idx="4" type="subTitle"/>
          </p:nvPr>
        </p:nvSpPr>
        <p:spPr>
          <a:xfrm>
            <a:off x="59915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4" name="Google Shape;494;p81"/>
          <p:cNvSpPr txBox="1"/>
          <p:nvPr>
            <p:ph idx="5" type="subTitle"/>
          </p:nvPr>
        </p:nvSpPr>
        <p:spPr>
          <a:xfrm>
            <a:off x="59915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5" name="Google Shape;495;p81"/>
          <p:cNvSpPr txBox="1"/>
          <p:nvPr>
            <p:ph hasCustomPrompt="1" idx="6" type="title"/>
          </p:nvPr>
        </p:nvSpPr>
        <p:spPr>
          <a:xfrm>
            <a:off x="67376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6" name="Google Shape;496;p81"/>
          <p:cNvSpPr txBox="1"/>
          <p:nvPr>
            <p:ph idx="7" type="subTitle"/>
          </p:nvPr>
        </p:nvSpPr>
        <p:spPr>
          <a:xfrm>
            <a:off x="621001" y="19149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7" name="Google Shape;497;p81"/>
          <p:cNvSpPr txBox="1"/>
          <p:nvPr>
            <p:ph idx="8" type="subTitle"/>
          </p:nvPr>
        </p:nvSpPr>
        <p:spPr>
          <a:xfrm>
            <a:off x="621001" y="22270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8" name="Google Shape;498;p81"/>
          <p:cNvSpPr txBox="1"/>
          <p:nvPr>
            <p:ph hasCustomPrompt="1" idx="9" type="title"/>
          </p:nvPr>
        </p:nvSpPr>
        <p:spPr>
          <a:xfrm>
            <a:off x="1367100" y="12778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9" name="Google Shape;499;p81"/>
          <p:cNvSpPr txBox="1"/>
          <p:nvPr>
            <p:ph idx="13" type="subTitle"/>
          </p:nvPr>
        </p:nvSpPr>
        <p:spPr>
          <a:xfrm>
            <a:off x="330625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0" name="Google Shape;500;p81"/>
          <p:cNvSpPr txBox="1"/>
          <p:nvPr>
            <p:ph idx="14" type="subTitle"/>
          </p:nvPr>
        </p:nvSpPr>
        <p:spPr>
          <a:xfrm>
            <a:off x="330625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1" name="Google Shape;501;p81"/>
          <p:cNvSpPr txBox="1"/>
          <p:nvPr>
            <p:ph hasCustomPrompt="1" idx="15" type="title"/>
          </p:nvPr>
        </p:nvSpPr>
        <p:spPr>
          <a:xfrm>
            <a:off x="405235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2" name="Google Shape;502;p81"/>
          <p:cNvSpPr txBox="1"/>
          <p:nvPr>
            <p:ph idx="16" type="subTitle"/>
          </p:nvPr>
        </p:nvSpPr>
        <p:spPr>
          <a:xfrm>
            <a:off x="59915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3" name="Google Shape;503;p81"/>
          <p:cNvSpPr txBox="1"/>
          <p:nvPr>
            <p:ph idx="17" type="subTitle"/>
          </p:nvPr>
        </p:nvSpPr>
        <p:spPr>
          <a:xfrm>
            <a:off x="59915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4" name="Google Shape;504;p81"/>
          <p:cNvSpPr txBox="1"/>
          <p:nvPr>
            <p:ph hasCustomPrompt="1" idx="18" type="title"/>
          </p:nvPr>
        </p:nvSpPr>
        <p:spPr>
          <a:xfrm>
            <a:off x="67376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5" name="Google Shape;505;p81"/>
          <p:cNvSpPr txBox="1"/>
          <p:nvPr>
            <p:ph idx="19" type="subTitle"/>
          </p:nvPr>
        </p:nvSpPr>
        <p:spPr>
          <a:xfrm>
            <a:off x="621001" y="3677800"/>
            <a:ext cx="25314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6" name="Google Shape;506;p81"/>
          <p:cNvSpPr txBox="1"/>
          <p:nvPr>
            <p:ph idx="20" type="subTitle"/>
          </p:nvPr>
        </p:nvSpPr>
        <p:spPr>
          <a:xfrm>
            <a:off x="621001" y="3989975"/>
            <a:ext cx="25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7" name="Google Shape;507;p81"/>
          <p:cNvSpPr txBox="1"/>
          <p:nvPr>
            <p:ph hasCustomPrompt="1" idx="21" type="title"/>
          </p:nvPr>
        </p:nvSpPr>
        <p:spPr>
          <a:xfrm>
            <a:off x="1367100" y="3040775"/>
            <a:ext cx="10392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cxnSp>
        <p:nvCxnSpPr>
          <p:cNvPr id="508" name="Google Shape;508;p81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Google Shape;509;p81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2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12" name="Google Shape;512;p82"/>
          <p:cNvSpPr txBox="1"/>
          <p:nvPr>
            <p:ph idx="1" type="subTitle"/>
          </p:nvPr>
        </p:nvSpPr>
        <p:spPr>
          <a:xfrm>
            <a:off x="4882275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3" name="Google Shape;513;p82"/>
          <p:cNvSpPr txBox="1"/>
          <p:nvPr>
            <p:ph idx="2" type="subTitle"/>
          </p:nvPr>
        </p:nvSpPr>
        <p:spPr>
          <a:xfrm>
            <a:off x="4882275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4" name="Google Shape;514;p82"/>
          <p:cNvSpPr txBox="1"/>
          <p:nvPr>
            <p:ph idx="3" type="subTitle"/>
          </p:nvPr>
        </p:nvSpPr>
        <p:spPr>
          <a:xfrm>
            <a:off x="20234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5" name="Google Shape;515;p82"/>
          <p:cNvSpPr txBox="1"/>
          <p:nvPr>
            <p:ph idx="4" type="subTitle"/>
          </p:nvPr>
        </p:nvSpPr>
        <p:spPr>
          <a:xfrm>
            <a:off x="2023413" y="22665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6" name="Google Shape;516;p82"/>
          <p:cNvSpPr txBox="1"/>
          <p:nvPr>
            <p:ph idx="5" type="subTitle"/>
          </p:nvPr>
        </p:nvSpPr>
        <p:spPr>
          <a:xfrm>
            <a:off x="4882275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7" name="Google Shape;517;p82"/>
          <p:cNvSpPr txBox="1"/>
          <p:nvPr>
            <p:ph idx="6" type="subTitle"/>
          </p:nvPr>
        </p:nvSpPr>
        <p:spPr>
          <a:xfrm>
            <a:off x="4882275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8" name="Google Shape;518;p82"/>
          <p:cNvSpPr txBox="1"/>
          <p:nvPr>
            <p:ph idx="7" type="subTitle"/>
          </p:nvPr>
        </p:nvSpPr>
        <p:spPr>
          <a:xfrm>
            <a:off x="20234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9" name="Google Shape;519;p82"/>
          <p:cNvSpPr txBox="1"/>
          <p:nvPr>
            <p:ph idx="8" type="subTitle"/>
          </p:nvPr>
        </p:nvSpPr>
        <p:spPr>
          <a:xfrm>
            <a:off x="2023413" y="39981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520" name="Google Shape;520;p82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82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24" name="Google Shape;524;p83"/>
          <p:cNvSpPr txBox="1"/>
          <p:nvPr>
            <p:ph idx="1" type="subTitle"/>
          </p:nvPr>
        </p:nvSpPr>
        <p:spPr>
          <a:xfrm>
            <a:off x="3452900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5" name="Google Shape;525;p83"/>
          <p:cNvSpPr txBox="1"/>
          <p:nvPr>
            <p:ph idx="2" type="subTitle"/>
          </p:nvPr>
        </p:nvSpPr>
        <p:spPr>
          <a:xfrm>
            <a:off x="3452913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6" name="Google Shape;526;p83"/>
          <p:cNvSpPr txBox="1"/>
          <p:nvPr>
            <p:ph idx="3" type="subTitle"/>
          </p:nvPr>
        </p:nvSpPr>
        <p:spPr>
          <a:xfrm>
            <a:off x="1034238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7" name="Google Shape;527;p83"/>
          <p:cNvSpPr txBox="1"/>
          <p:nvPr>
            <p:ph idx="4" type="subTitle"/>
          </p:nvPr>
        </p:nvSpPr>
        <p:spPr>
          <a:xfrm>
            <a:off x="1034250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8" name="Google Shape;528;p83"/>
          <p:cNvSpPr txBox="1"/>
          <p:nvPr>
            <p:ph idx="5" type="subTitle"/>
          </p:nvPr>
        </p:nvSpPr>
        <p:spPr>
          <a:xfrm>
            <a:off x="5871613" y="26298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9" name="Google Shape;529;p83"/>
          <p:cNvSpPr txBox="1"/>
          <p:nvPr>
            <p:ph idx="6" type="subTitle"/>
          </p:nvPr>
        </p:nvSpPr>
        <p:spPr>
          <a:xfrm>
            <a:off x="5871625" y="2986875"/>
            <a:ext cx="2238300" cy="8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530" name="Google Shape;530;p83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83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2" name="Google Shape;532;p83"/>
          <p:cNvSpPr/>
          <p:nvPr/>
        </p:nvSpPr>
        <p:spPr>
          <a:xfrm>
            <a:off x="621100" y="-179925"/>
            <a:ext cx="962700" cy="962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4"/>
          <p:cNvSpPr txBox="1"/>
          <p:nvPr>
            <p:ph type="title"/>
          </p:nvPr>
        </p:nvSpPr>
        <p:spPr>
          <a:xfrm>
            <a:off x="3128525" y="445025"/>
            <a:ext cx="539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535" name="Google Shape;535;p8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" name="Google Shape;536;p8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" name="Google Shape;537;p84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Google Shape;538;p84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5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41" name="Google Shape;541;p85"/>
          <p:cNvSpPr txBox="1"/>
          <p:nvPr>
            <p:ph idx="1" type="subTitle"/>
          </p:nvPr>
        </p:nvSpPr>
        <p:spPr>
          <a:xfrm>
            <a:off x="3452900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2" name="Google Shape;542;p85"/>
          <p:cNvSpPr txBox="1"/>
          <p:nvPr>
            <p:ph idx="2" type="subTitle"/>
          </p:nvPr>
        </p:nvSpPr>
        <p:spPr>
          <a:xfrm>
            <a:off x="3452900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43" name="Google Shape;543;p85"/>
          <p:cNvSpPr txBox="1"/>
          <p:nvPr>
            <p:ph idx="3" type="subTitle"/>
          </p:nvPr>
        </p:nvSpPr>
        <p:spPr>
          <a:xfrm>
            <a:off x="1034238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4" name="Google Shape;544;p85"/>
          <p:cNvSpPr txBox="1"/>
          <p:nvPr>
            <p:ph idx="4" type="subTitle"/>
          </p:nvPr>
        </p:nvSpPr>
        <p:spPr>
          <a:xfrm>
            <a:off x="1034238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45" name="Google Shape;545;p85"/>
          <p:cNvSpPr txBox="1"/>
          <p:nvPr>
            <p:ph idx="5" type="subTitle"/>
          </p:nvPr>
        </p:nvSpPr>
        <p:spPr>
          <a:xfrm>
            <a:off x="5871613" y="1888200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6" name="Google Shape;546;p85"/>
          <p:cNvSpPr txBox="1"/>
          <p:nvPr>
            <p:ph idx="6" type="subTitle"/>
          </p:nvPr>
        </p:nvSpPr>
        <p:spPr>
          <a:xfrm>
            <a:off x="5871613" y="22662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47" name="Google Shape;547;p85"/>
          <p:cNvSpPr txBox="1"/>
          <p:nvPr>
            <p:ph idx="7" type="subTitle"/>
          </p:nvPr>
        </p:nvSpPr>
        <p:spPr>
          <a:xfrm>
            <a:off x="3452900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8" name="Google Shape;548;p85"/>
          <p:cNvSpPr txBox="1"/>
          <p:nvPr>
            <p:ph idx="8" type="subTitle"/>
          </p:nvPr>
        </p:nvSpPr>
        <p:spPr>
          <a:xfrm>
            <a:off x="3452900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49" name="Google Shape;549;p85"/>
          <p:cNvSpPr txBox="1"/>
          <p:nvPr>
            <p:ph idx="9" type="subTitle"/>
          </p:nvPr>
        </p:nvSpPr>
        <p:spPr>
          <a:xfrm>
            <a:off x="1034238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0" name="Google Shape;550;p85"/>
          <p:cNvSpPr txBox="1"/>
          <p:nvPr>
            <p:ph idx="13" type="subTitle"/>
          </p:nvPr>
        </p:nvSpPr>
        <p:spPr>
          <a:xfrm>
            <a:off x="1034238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1" name="Google Shape;551;p85"/>
          <p:cNvSpPr txBox="1"/>
          <p:nvPr>
            <p:ph idx="14" type="subTitle"/>
          </p:nvPr>
        </p:nvSpPr>
        <p:spPr>
          <a:xfrm>
            <a:off x="5871613" y="3619675"/>
            <a:ext cx="2238300" cy="357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2" name="Google Shape;552;p85"/>
          <p:cNvSpPr txBox="1"/>
          <p:nvPr>
            <p:ph idx="15" type="subTitle"/>
          </p:nvPr>
        </p:nvSpPr>
        <p:spPr>
          <a:xfrm>
            <a:off x="5871613" y="3997875"/>
            <a:ext cx="22383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553" name="Google Shape;553;p85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85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6"/>
          <p:cNvSpPr txBox="1"/>
          <p:nvPr>
            <p:ph type="title"/>
          </p:nvPr>
        </p:nvSpPr>
        <p:spPr>
          <a:xfrm>
            <a:off x="4079200" y="445025"/>
            <a:ext cx="44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57" name="Google Shape;557;p86"/>
          <p:cNvSpPr txBox="1"/>
          <p:nvPr>
            <p:ph hasCustomPrompt="1" idx="2" type="title"/>
          </p:nvPr>
        </p:nvSpPr>
        <p:spPr>
          <a:xfrm>
            <a:off x="4079188" y="1265875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8" name="Google Shape;558;p86"/>
          <p:cNvSpPr txBox="1"/>
          <p:nvPr>
            <p:ph idx="1" type="subTitle"/>
          </p:nvPr>
        </p:nvSpPr>
        <p:spPr>
          <a:xfrm>
            <a:off x="4079113" y="1913050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9" name="Google Shape;559;p86"/>
          <p:cNvSpPr txBox="1"/>
          <p:nvPr>
            <p:ph hasCustomPrompt="1" idx="3" type="title"/>
          </p:nvPr>
        </p:nvSpPr>
        <p:spPr>
          <a:xfrm>
            <a:off x="4079188" y="2421337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0" name="Google Shape;560;p86"/>
          <p:cNvSpPr txBox="1"/>
          <p:nvPr>
            <p:ph idx="4" type="subTitle"/>
          </p:nvPr>
        </p:nvSpPr>
        <p:spPr>
          <a:xfrm>
            <a:off x="4079113" y="3068512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61" name="Google Shape;561;p86"/>
          <p:cNvSpPr txBox="1"/>
          <p:nvPr>
            <p:ph hasCustomPrompt="1" idx="5" type="title"/>
          </p:nvPr>
        </p:nvSpPr>
        <p:spPr>
          <a:xfrm>
            <a:off x="4079188" y="3576799"/>
            <a:ext cx="4443600" cy="599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2" name="Google Shape;562;p86"/>
          <p:cNvSpPr txBox="1"/>
          <p:nvPr>
            <p:ph idx="6" type="subTitle"/>
          </p:nvPr>
        </p:nvSpPr>
        <p:spPr>
          <a:xfrm>
            <a:off x="4079113" y="4223974"/>
            <a:ext cx="4443600" cy="384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563" name="Google Shape;563;p86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86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7"/>
          <p:cNvSpPr txBox="1"/>
          <p:nvPr>
            <p:ph type="title"/>
          </p:nvPr>
        </p:nvSpPr>
        <p:spPr>
          <a:xfrm>
            <a:off x="3025024" y="3131488"/>
            <a:ext cx="3093900" cy="4977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567" name="Google Shape;567;p87"/>
          <p:cNvSpPr txBox="1"/>
          <p:nvPr>
            <p:ph idx="1" type="subTitle"/>
          </p:nvPr>
        </p:nvSpPr>
        <p:spPr>
          <a:xfrm>
            <a:off x="1514075" y="1514300"/>
            <a:ext cx="6115800" cy="14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568" name="Google Shape;568;p87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9" name="Google Shape;569;p87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0" name="Google Shape;570;p87"/>
          <p:cNvSpPr/>
          <p:nvPr/>
        </p:nvSpPr>
        <p:spPr>
          <a:xfrm>
            <a:off x="7330925" y="4144050"/>
            <a:ext cx="1367700" cy="1367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8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73" name="Google Shape;573;p88"/>
          <p:cNvSpPr txBox="1"/>
          <p:nvPr>
            <p:ph idx="1" type="subTitle"/>
          </p:nvPr>
        </p:nvSpPr>
        <p:spPr>
          <a:xfrm>
            <a:off x="834200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74" name="Google Shape;574;p88"/>
          <p:cNvSpPr txBox="1"/>
          <p:nvPr>
            <p:ph idx="2" type="subTitle"/>
          </p:nvPr>
        </p:nvSpPr>
        <p:spPr>
          <a:xfrm>
            <a:off x="4724325" y="2005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575" name="Google Shape;575;p88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6" name="Google Shape;576;p88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9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79" name="Google Shape;579;p89"/>
          <p:cNvSpPr txBox="1"/>
          <p:nvPr>
            <p:ph idx="1" type="subTitle"/>
          </p:nvPr>
        </p:nvSpPr>
        <p:spPr>
          <a:xfrm>
            <a:off x="2283500" y="4224750"/>
            <a:ext cx="4731600" cy="3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580" name="Google Shape;580;p89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1" name="Google Shape;581;p89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2" name="Google Shape;582;p89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5_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85" name="Google Shape;585;p90"/>
          <p:cNvSpPr txBox="1"/>
          <p:nvPr>
            <p:ph idx="1" type="subTitle"/>
          </p:nvPr>
        </p:nvSpPr>
        <p:spPr>
          <a:xfrm>
            <a:off x="1709075" y="1288575"/>
            <a:ext cx="5725800" cy="30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586" name="Google Shape;586;p9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7" name="Google Shape;587;p9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8" name="Google Shape;588;p90"/>
          <p:cNvSpPr/>
          <p:nvPr/>
        </p:nvSpPr>
        <p:spPr>
          <a:xfrm>
            <a:off x="7793925" y="-193000"/>
            <a:ext cx="957600" cy="957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5_1_1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Font typeface="Orbitron"/>
              <a:buNone/>
              <a:defRPr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91" name="Google Shape;591;p91"/>
          <p:cNvSpPr txBox="1"/>
          <p:nvPr>
            <p:ph idx="1" type="subTitle"/>
          </p:nvPr>
        </p:nvSpPr>
        <p:spPr>
          <a:xfrm>
            <a:off x="167788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592" name="Google Shape;592;p91"/>
          <p:cNvSpPr txBox="1"/>
          <p:nvPr>
            <p:ph idx="2" type="subTitle"/>
          </p:nvPr>
        </p:nvSpPr>
        <p:spPr>
          <a:xfrm>
            <a:off x="1677838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93" name="Google Shape;593;p91"/>
          <p:cNvSpPr txBox="1"/>
          <p:nvPr>
            <p:ph idx="3" type="subTitle"/>
          </p:nvPr>
        </p:nvSpPr>
        <p:spPr>
          <a:xfrm>
            <a:off x="4944838" y="3678875"/>
            <a:ext cx="25212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ecular One"/>
              <a:buNone/>
              <a:defRPr sz="21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594" name="Google Shape;594;p91"/>
          <p:cNvSpPr txBox="1"/>
          <p:nvPr>
            <p:ph idx="4" type="subTitle"/>
          </p:nvPr>
        </p:nvSpPr>
        <p:spPr>
          <a:xfrm>
            <a:off x="4944813" y="4035875"/>
            <a:ext cx="252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595" name="Google Shape;595;p91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91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8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2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99" name="Google Shape;599;p92"/>
          <p:cNvSpPr txBox="1"/>
          <p:nvPr>
            <p:ph idx="1" type="subTitle"/>
          </p:nvPr>
        </p:nvSpPr>
        <p:spPr>
          <a:xfrm>
            <a:off x="621100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  <p:cxnSp>
        <p:nvCxnSpPr>
          <p:cNvPr id="600" name="Google Shape;600;p9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9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2" name="Google Shape;602;p92"/>
          <p:cNvSpPr txBox="1"/>
          <p:nvPr>
            <p:ph idx="2" type="subTitle"/>
          </p:nvPr>
        </p:nvSpPr>
        <p:spPr>
          <a:xfrm>
            <a:off x="4606075" y="1187800"/>
            <a:ext cx="3916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3"/>
          <p:cNvSpPr txBox="1"/>
          <p:nvPr>
            <p:ph type="title"/>
          </p:nvPr>
        </p:nvSpPr>
        <p:spPr>
          <a:xfrm>
            <a:off x="1177200" y="686550"/>
            <a:ext cx="3000000" cy="67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subTitle"/>
          </p:nvPr>
        </p:nvSpPr>
        <p:spPr>
          <a:xfrm>
            <a:off x="1177200" y="1593625"/>
            <a:ext cx="34347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6" name="Google Shape;606;p93"/>
          <p:cNvSpPr txBox="1"/>
          <p:nvPr/>
        </p:nvSpPr>
        <p:spPr>
          <a:xfrm>
            <a:off x="1177200" y="3430875"/>
            <a:ext cx="315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607" name="Google Shape;607;p93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8" name="Google Shape;608;p93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0" name="Google Shape;610;p94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1" name="Google Shape;611;p94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3" name="Google Shape;613;p95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95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5" name="Google Shape;615;p95"/>
          <p:cNvSpPr/>
          <p:nvPr/>
        </p:nvSpPr>
        <p:spPr>
          <a:xfrm>
            <a:off x="350150" y="4295600"/>
            <a:ext cx="1038300" cy="10383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" name="Google Shape;617;p96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96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9" name="Google Shape;619;p96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8"/>
          <p:cNvSpPr txBox="1"/>
          <p:nvPr>
            <p:ph type="ctrTitle"/>
          </p:nvPr>
        </p:nvSpPr>
        <p:spPr>
          <a:xfrm>
            <a:off x="621050" y="1237200"/>
            <a:ext cx="4760700" cy="22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5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5" name="Google Shape;625;p98"/>
          <p:cNvSpPr txBox="1"/>
          <p:nvPr>
            <p:ph idx="1" type="subTitle"/>
          </p:nvPr>
        </p:nvSpPr>
        <p:spPr>
          <a:xfrm>
            <a:off x="621050" y="3572025"/>
            <a:ext cx="4760700" cy="4581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626" name="Google Shape;626;p98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7" name="Google Shape;627;p98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9"/>
          <p:cNvSpPr txBox="1"/>
          <p:nvPr>
            <p:ph type="title"/>
          </p:nvPr>
        </p:nvSpPr>
        <p:spPr>
          <a:xfrm>
            <a:off x="4000625" y="2148076"/>
            <a:ext cx="43386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0" name="Google Shape;630;p99"/>
          <p:cNvSpPr txBox="1"/>
          <p:nvPr>
            <p:ph hasCustomPrompt="1" idx="2" type="title"/>
          </p:nvPr>
        </p:nvSpPr>
        <p:spPr>
          <a:xfrm>
            <a:off x="4000625" y="1081875"/>
            <a:ext cx="2274000" cy="10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1" name="Google Shape;631;p99"/>
          <p:cNvSpPr txBox="1"/>
          <p:nvPr>
            <p:ph idx="1" type="subTitle"/>
          </p:nvPr>
        </p:nvSpPr>
        <p:spPr>
          <a:xfrm>
            <a:off x="4000525" y="3562125"/>
            <a:ext cx="4338600" cy="422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632" name="Google Shape;632;p99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3" name="Google Shape;633;p99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0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36" name="Google Shape;636;p100"/>
          <p:cNvSpPr txBox="1"/>
          <p:nvPr>
            <p:ph idx="1" type="body"/>
          </p:nvPr>
        </p:nvSpPr>
        <p:spPr>
          <a:xfrm>
            <a:off x="621100" y="1214625"/>
            <a:ext cx="79017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cxnSp>
        <p:nvCxnSpPr>
          <p:cNvPr id="637" name="Google Shape;637;p100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8" name="Google Shape;638;p100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41" name="Google Shape;641;p101"/>
          <p:cNvSpPr txBox="1"/>
          <p:nvPr>
            <p:ph idx="1" type="subTitle"/>
          </p:nvPr>
        </p:nvSpPr>
        <p:spPr>
          <a:xfrm>
            <a:off x="1282401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642" name="Google Shape;642;p101"/>
          <p:cNvSpPr txBox="1"/>
          <p:nvPr>
            <p:ph idx="2" type="subTitle"/>
          </p:nvPr>
        </p:nvSpPr>
        <p:spPr>
          <a:xfrm>
            <a:off x="1282350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43" name="Google Shape;643;p101"/>
          <p:cNvSpPr txBox="1"/>
          <p:nvPr>
            <p:ph idx="3" type="subTitle"/>
          </p:nvPr>
        </p:nvSpPr>
        <p:spPr>
          <a:xfrm>
            <a:off x="5096737" y="2380425"/>
            <a:ext cx="2764800" cy="3570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ecular One"/>
              <a:buNone/>
              <a:defRPr sz="20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644" name="Google Shape;644;p101"/>
          <p:cNvSpPr txBox="1"/>
          <p:nvPr>
            <p:ph idx="4" type="subTitle"/>
          </p:nvPr>
        </p:nvSpPr>
        <p:spPr>
          <a:xfrm>
            <a:off x="5096775" y="2737425"/>
            <a:ext cx="2764800" cy="11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645" name="Google Shape;645;p101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6" name="Google Shape;646;p101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2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649" name="Google Shape;649;p10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10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102"/>
          <p:cNvCxnSpPr/>
          <p:nvPr/>
        </p:nvCxnSpPr>
        <p:spPr>
          <a:xfrm rot="10800000">
            <a:off x="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102"/>
          <p:cNvCxnSpPr/>
          <p:nvPr/>
        </p:nvCxnSpPr>
        <p:spPr>
          <a:xfrm rot="10800000">
            <a:off x="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3"/>
          <p:cNvSpPr txBox="1"/>
          <p:nvPr>
            <p:ph type="title"/>
          </p:nvPr>
        </p:nvSpPr>
        <p:spPr>
          <a:xfrm>
            <a:off x="3805700" y="1957800"/>
            <a:ext cx="4165800" cy="6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5" name="Google Shape;655;p103"/>
          <p:cNvSpPr txBox="1"/>
          <p:nvPr>
            <p:ph idx="1" type="subTitle"/>
          </p:nvPr>
        </p:nvSpPr>
        <p:spPr>
          <a:xfrm>
            <a:off x="3805700" y="2628600"/>
            <a:ext cx="4165800" cy="62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cxnSp>
        <p:nvCxnSpPr>
          <p:cNvPr id="656" name="Google Shape;656;p103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7" name="Google Shape;657;p103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8" name="Google Shape;658;p103"/>
          <p:cNvSpPr/>
          <p:nvPr/>
        </p:nvSpPr>
        <p:spPr>
          <a:xfrm>
            <a:off x="7419725" y="-389625"/>
            <a:ext cx="1407900" cy="14079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4"/>
          <p:cNvSpPr txBox="1"/>
          <p:nvPr>
            <p:ph type="title"/>
          </p:nvPr>
        </p:nvSpPr>
        <p:spPr>
          <a:xfrm>
            <a:off x="621100" y="1541850"/>
            <a:ext cx="4584300" cy="20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661" name="Google Shape;661;p104"/>
          <p:cNvCxnSpPr/>
          <p:nvPr/>
        </p:nvCxnSpPr>
        <p:spPr>
          <a:xfrm>
            <a:off x="-45700" y="295550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2" name="Google Shape;662;p104"/>
          <p:cNvCxnSpPr/>
          <p:nvPr/>
        </p:nvCxnSpPr>
        <p:spPr>
          <a:xfrm>
            <a:off x="-45700" y="4834725"/>
            <a:ext cx="9203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63.xml"/><Relationship Id="rId28" Type="http://schemas.openxmlformats.org/officeDocument/2006/relationships/theme" Target="../theme/theme7.xml"/><Relationship Id="rId27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0.xml"/><Relationship Id="rId28" Type="http://schemas.openxmlformats.org/officeDocument/2006/relationships/theme" Target="../theme/theme4.xml"/><Relationship Id="rId27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3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17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0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4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9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432" name="Google Shape;432;p69"/>
          <p:cNvSpPr txBox="1"/>
          <p:nvPr>
            <p:ph idx="1" type="body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7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622" name="Google Shape;622;p97"/>
          <p:cNvSpPr txBox="1"/>
          <p:nvPr>
            <p:ph idx="1" type="body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25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ecular One"/>
              <a:buNone/>
              <a:defRPr sz="34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  <p:sp>
        <p:nvSpPr>
          <p:cNvPr id="812" name="Google Shape;812;p125"/>
          <p:cNvSpPr txBox="1"/>
          <p:nvPr>
            <p:ph idx="1" type="body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hyperlink" Target="mailto:emily.smith@nisdtx.org" TargetMode="External"/><Relationship Id="rId5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3"/>
          <p:cNvSpPr txBox="1"/>
          <p:nvPr>
            <p:ph type="ctrTitle"/>
          </p:nvPr>
        </p:nvSpPr>
        <p:spPr>
          <a:xfrm>
            <a:off x="621050" y="1237200"/>
            <a:ext cx="4760700" cy="22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NISD Broiler Show Team</a:t>
            </a:r>
            <a:r>
              <a:rPr lang="en"/>
              <a:t> </a:t>
            </a:r>
            <a:endParaRPr/>
          </a:p>
        </p:txBody>
      </p:sp>
      <p:sp>
        <p:nvSpPr>
          <p:cNvPr id="1005" name="Google Shape;1005;p153"/>
          <p:cNvSpPr txBox="1"/>
          <p:nvPr>
            <p:ph idx="1" type="subTitle"/>
          </p:nvPr>
        </p:nvSpPr>
        <p:spPr>
          <a:xfrm>
            <a:off x="621050" y="3572025"/>
            <a:ext cx="47607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Advisor: Ms. Smith- emily.smith@nisdtx.org</a:t>
            </a:r>
            <a:endParaRPr/>
          </a:p>
        </p:txBody>
      </p:sp>
      <p:pic>
        <p:nvPicPr>
          <p:cNvPr id="1006" name="Google Shape;1006;p153"/>
          <p:cNvPicPr preferRelativeResize="0"/>
          <p:nvPr/>
        </p:nvPicPr>
        <p:blipFill rotWithShape="1">
          <a:blip r:embed="rId3">
            <a:alphaModFix/>
          </a:blip>
          <a:srcRect b="1371" l="0" r="0" t="1371"/>
          <a:stretch/>
        </p:blipFill>
        <p:spPr>
          <a:xfrm>
            <a:off x="6105150" y="308800"/>
            <a:ext cx="3038851" cy="4512676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7" name="Google Shape;1007;p153"/>
          <p:cNvSpPr/>
          <p:nvPr/>
        </p:nvSpPr>
        <p:spPr>
          <a:xfrm>
            <a:off x="5693625" y="695300"/>
            <a:ext cx="795600" cy="795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62"/>
          <p:cNvSpPr txBox="1"/>
          <p:nvPr>
            <p:ph type="title"/>
          </p:nvPr>
        </p:nvSpPr>
        <p:spPr>
          <a:xfrm>
            <a:off x="3182000" y="692025"/>
            <a:ext cx="4651200" cy="6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1106" name="Google Shape;1106;p162"/>
          <p:cNvSpPr txBox="1"/>
          <p:nvPr>
            <p:ph idx="1" type="subTitle"/>
          </p:nvPr>
        </p:nvSpPr>
        <p:spPr>
          <a:xfrm>
            <a:off x="3182000" y="1597050"/>
            <a:ext cx="3374400" cy="31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Remind: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https://www.remind.com/join/df43h8</a:t>
            </a:r>
            <a:endParaRPr/>
          </a:p>
        </p:txBody>
      </p:sp>
      <p:pic>
        <p:nvPicPr>
          <p:cNvPr id="1107" name="Google Shape;1107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938" y="2059212"/>
            <a:ext cx="2370525" cy="23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162"/>
          <p:cNvSpPr txBox="1"/>
          <p:nvPr/>
        </p:nvSpPr>
        <p:spPr>
          <a:xfrm>
            <a:off x="6218400" y="2382563"/>
            <a:ext cx="2712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Advisor Contact Info:</a:t>
            </a:r>
            <a:endParaRPr b="1" sz="18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Didact Gothic"/>
                <a:ea typeface="Didact Gothic"/>
                <a:cs typeface="Didact Gothic"/>
                <a:sym typeface="Didact Gothic"/>
              </a:rPr>
              <a:t>Emily Smith</a:t>
            </a: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Didact Gothic"/>
                <a:ea typeface="Didact Gothic"/>
                <a:cs typeface="Didact Gothic"/>
                <a:sym typeface="Didact Gothic"/>
              </a:rPr>
              <a:t>Northwest High School</a:t>
            </a: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Didact Gothic"/>
                <a:ea typeface="Didact Gothic"/>
                <a:cs typeface="Didact Gothic"/>
                <a:sym typeface="Didact Gothic"/>
              </a:rPr>
              <a:t>Email: </a:t>
            </a:r>
            <a:r>
              <a:rPr lang="en" sz="1700">
                <a:solidFill>
                  <a:schemeClr val="hlink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emily.smith@nisdtx.org</a:t>
            </a: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109" name="Google Shape;1109;p162"/>
          <p:cNvPicPr preferRelativeResize="0"/>
          <p:nvPr/>
        </p:nvPicPr>
        <p:blipFill rotWithShape="1">
          <a:blip r:embed="rId5">
            <a:alphaModFix/>
          </a:blip>
          <a:srcRect b="0" l="23854" r="23854" t="0"/>
          <a:stretch/>
        </p:blipFill>
        <p:spPr>
          <a:xfrm>
            <a:off x="0" y="692025"/>
            <a:ext cx="3144574" cy="400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54"/>
          <p:cNvSpPr txBox="1"/>
          <p:nvPr>
            <p:ph type="title"/>
          </p:nvPr>
        </p:nvSpPr>
        <p:spPr>
          <a:xfrm>
            <a:off x="4000525" y="832076"/>
            <a:ext cx="43386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showing?</a:t>
            </a:r>
            <a:endParaRPr/>
          </a:p>
        </p:txBody>
      </p:sp>
      <p:sp>
        <p:nvSpPr>
          <p:cNvPr id="1013" name="Google Shape;1013;p154"/>
          <p:cNvSpPr txBox="1"/>
          <p:nvPr>
            <p:ph idx="1" type="subTitle"/>
          </p:nvPr>
        </p:nvSpPr>
        <p:spPr>
          <a:xfrm>
            <a:off x="4000525" y="2487225"/>
            <a:ext cx="4338600" cy="11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get 25 day old Cornish Cross chickens and show your best 3 males and best 3 females at 7-8 weeks old. </a:t>
            </a:r>
            <a:endParaRPr/>
          </a:p>
        </p:txBody>
      </p:sp>
      <p:pic>
        <p:nvPicPr>
          <p:cNvPr id="1014" name="Google Shape;1014;p154"/>
          <p:cNvPicPr preferRelativeResize="0"/>
          <p:nvPr/>
        </p:nvPicPr>
        <p:blipFill rotWithShape="1">
          <a:blip r:embed="rId3">
            <a:alphaModFix/>
          </a:blip>
          <a:srcRect b="0" l="3236" r="3236" t="0"/>
          <a:stretch/>
        </p:blipFill>
        <p:spPr>
          <a:xfrm flipH="1">
            <a:off x="13699" y="308800"/>
            <a:ext cx="3038851" cy="4512676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5" name="Google Shape;1015;p154"/>
          <p:cNvSpPr/>
          <p:nvPr/>
        </p:nvSpPr>
        <p:spPr>
          <a:xfrm flipH="1">
            <a:off x="2668475" y="695300"/>
            <a:ext cx="795600" cy="795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55"/>
          <p:cNvSpPr txBox="1"/>
          <p:nvPr>
            <p:ph type="title"/>
          </p:nvPr>
        </p:nvSpPr>
        <p:spPr>
          <a:xfrm>
            <a:off x="4097025" y="1093575"/>
            <a:ext cx="4165800" cy="6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show</a:t>
            </a:r>
            <a:endParaRPr/>
          </a:p>
        </p:txBody>
      </p:sp>
      <p:sp>
        <p:nvSpPr>
          <p:cNvPr id="1021" name="Google Shape;1021;p155"/>
          <p:cNvSpPr txBox="1"/>
          <p:nvPr>
            <p:ph idx="1" type="subTitle"/>
          </p:nvPr>
        </p:nvSpPr>
        <p:spPr>
          <a:xfrm>
            <a:off x="4097025" y="1845025"/>
            <a:ext cx="4165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&amp; 2 friends will hold your 3 birds in front of you while the judge examines the birds.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birds will weigh 5-</a:t>
            </a:r>
            <a:r>
              <a:rPr lang="en" sz="1800"/>
              <a:t>9 lbs</a:t>
            </a:r>
            <a:r>
              <a:rPr lang="en" sz="1800"/>
              <a:t> each at this time.</a:t>
            </a:r>
            <a:endParaRPr sz="1800"/>
          </a:p>
        </p:txBody>
      </p:sp>
      <p:pic>
        <p:nvPicPr>
          <p:cNvPr id="1022" name="Google Shape;1022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0" y="1093575"/>
            <a:ext cx="3725000" cy="2956357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56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looking for?</a:t>
            </a:r>
            <a:endParaRPr/>
          </a:p>
        </p:txBody>
      </p:sp>
      <p:sp>
        <p:nvSpPr>
          <p:cNvPr id="1028" name="Google Shape;1028;p156"/>
          <p:cNvSpPr txBox="1"/>
          <p:nvPr>
            <p:ph idx="2" type="subTitle"/>
          </p:nvPr>
        </p:nvSpPr>
        <p:spPr>
          <a:xfrm>
            <a:off x="4151725" y="1193125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Long breastbone </a:t>
            </a:r>
            <a:r>
              <a:rPr lang="en" sz="1700"/>
              <a:t>parallel</a:t>
            </a:r>
            <a:r>
              <a:rPr lang="en" sz="1700"/>
              <a:t> to the backbone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Long wide back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Dark yellow- orange skin pigment</a:t>
            </a:r>
            <a:endParaRPr sz="1700"/>
          </a:p>
        </p:txBody>
      </p:sp>
      <p:sp>
        <p:nvSpPr>
          <p:cNvPr id="1029" name="Google Shape;1029;p156"/>
          <p:cNvSpPr txBox="1"/>
          <p:nvPr>
            <p:ph idx="1" type="subTitle"/>
          </p:nvPr>
        </p:nvSpPr>
        <p:spPr>
          <a:xfrm>
            <a:off x="986700" y="12433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Uniformity</a:t>
            </a:r>
            <a:r>
              <a:rPr lang="en" sz="1700"/>
              <a:t> among 3 birds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Same sex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Similar weight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Heavy Muscling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Fat deposits on the breasts</a:t>
            </a:r>
            <a:endParaRPr sz="1700"/>
          </a:p>
        </p:txBody>
      </p:sp>
      <p:pic>
        <p:nvPicPr>
          <p:cNvPr id="1030" name="Google Shape;1030;p156"/>
          <p:cNvPicPr preferRelativeResize="0"/>
          <p:nvPr/>
        </p:nvPicPr>
        <p:blipFill rotWithShape="1">
          <a:blip r:embed="rId3">
            <a:alphaModFix/>
          </a:blip>
          <a:srcRect b="0" l="0" r="14478" t="0"/>
          <a:stretch/>
        </p:blipFill>
        <p:spPr>
          <a:xfrm>
            <a:off x="7094250" y="2852450"/>
            <a:ext cx="1819200" cy="18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57"/>
          <p:cNvSpPr txBox="1"/>
          <p:nvPr>
            <p:ph type="title"/>
          </p:nvPr>
        </p:nvSpPr>
        <p:spPr>
          <a:xfrm>
            <a:off x="621100" y="826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Poultry Timeline</a:t>
            </a:r>
            <a:endParaRPr/>
          </a:p>
        </p:txBody>
      </p:sp>
      <p:sp>
        <p:nvSpPr>
          <p:cNvPr id="1036" name="Google Shape;1036;p157"/>
          <p:cNvSpPr txBox="1"/>
          <p:nvPr>
            <p:ph idx="4294967295" type="title"/>
          </p:nvPr>
        </p:nvSpPr>
        <p:spPr>
          <a:xfrm>
            <a:off x="1082825" y="2069988"/>
            <a:ext cx="830400" cy="8076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37" name="Google Shape;1037;p157"/>
          <p:cNvSpPr txBox="1"/>
          <p:nvPr>
            <p:ph idx="4294967295" type="title"/>
          </p:nvPr>
        </p:nvSpPr>
        <p:spPr>
          <a:xfrm>
            <a:off x="3132158" y="2069988"/>
            <a:ext cx="830400" cy="8076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38" name="Google Shape;1038;p157"/>
          <p:cNvSpPr txBox="1"/>
          <p:nvPr>
            <p:ph idx="4294967295" type="title"/>
          </p:nvPr>
        </p:nvSpPr>
        <p:spPr>
          <a:xfrm>
            <a:off x="5181492" y="2069988"/>
            <a:ext cx="830400" cy="8076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39" name="Google Shape;1039;p157"/>
          <p:cNvSpPr txBox="1"/>
          <p:nvPr>
            <p:ph idx="4294967295" type="title"/>
          </p:nvPr>
        </p:nvSpPr>
        <p:spPr>
          <a:xfrm>
            <a:off x="7230825" y="2069988"/>
            <a:ext cx="830400" cy="8076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1040" name="Google Shape;1040;p157"/>
          <p:cNvCxnSpPr>
            <a:stCxn id="1036" idx="3"/>
            <a:endCxn id="1037" idx="1"/>
          </p:cNvCxnSpPr>
          <p:nvPr/>
        </p:nvCxnSpPr>
        <p:spPr>
          <a:xfrm>
            <a:off x="1913225" y="2473788"/>
            <a:ext cx="121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1" name="Google Shape;1041;p157"/>
          <p:cNvCxnSpPr>
            <a:stCxn id="1037" idx="3"/>
            <a:endCxn id="1038" idx="1"/>
          </p:cNvCxnSpPr>
          <p:nvPr/>
        </p:nvCxnSpPr>
        <p:spPr>
          <a:xfrm>
            <a:off x="3962558" y="2473788"/>
            <a:ext cx="121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2" name="Google Shape;1042;p157"/>
          <p:cNvCxnSpPr>
            <a:stCxn id="1038" idx="3"/>
            <a:endCxn id="1039" idx="1"/>
          </p:cNvCxnSpPr>
          <p:nvPr/>
        </p:nvCxnSpPr>
        <p:spPr>
          <a:xfrm>
            <a:off x="6011892" y="2473788"/>
            <a:ext cx="1218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3" name="Google Shape;1043;p157"/>
          <p:cNvSpPr txBox="1"/>
          <p:nvPr/>
        </p:nvSpPr>
        <p:spPr>
          <a:xfrm>
            <a:off x="2705221" y="3192925"/>
            <a:ext cx="1684200" cy="357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ecular One"/>
                <a:ea typeface="Secular One"/>
                <a:cs typeface="Secular One"/>
                <a:sym typeface="Secular One"/>
              </a:rPr>
              <a:t>Receive</a:t>
            </a:r>
            <a:endParaRPr sz="2000">
              <a:solidFill>
                <a:srgbClr val="000000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1044" name="Google Shape;1044;p157"/>
          <p:cNvSpPr txBox="1"/>
          <p:nvPr/>
        </p:nvSpPr>
        <p:spPr>
          <a:xfrm>
            <a:off x="655875" y="3192925"/>
            <a:ext cx="1684200" cy="357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ecular One"/>
                <a:ea typeface="Secular One"/>
                <a:cs typeface="Secular One"/>
                <a:sym typeface="Secular One"/>
              </a:rPr>
              <a:t>Order </a:t>
            </a:r>
            <a:endParaRPr sz="2000">
              <a:solidFill>
                <a:srgbClr val="000000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1045" name="Google Shape;1045;p157"/>
          <p:cNvSpPr txBox="1"/>
          <p:nvPr/>
        </p:nvSpPr>
        <p:spPr>
          <a:xfrm>
            <a:off x="655875" y="3568950"/>
            <a:ext cx="16842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Place orders in December.</a:t>
            </a:r>
            <a:endParaRPr sz="16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46" name="Google Shape;1046;p157"/>
          <p:cNvSpPr txBox="1"/>
          <p:nvPr/>
        </p:nvSpPr>
        <p:spPr>
          <a:xfrm>
            <a:off x="2705225" y="3569075"/>
            <a:ext cx="16842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Receive broilers around February 10th. </a:t>
            </a:r>
            <a:endParaRPr sz="16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47" name="Google Shape;1047;p157"/>
          <p:cNvSpPr txBox="1"/>
          <p:nvPr/>
        </p:nvSpPr>
        <p:spPr>
          <a:xfrm>
            <a:off x="4754567" y="3192925"/>
            <a:ext cx="1684200" cy="357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ecular One"/>
                <a:ea typeface="Secular One"/>
                <a:cs typeface="Secular One"/>
                <a:sym typeface="Secular One"/>
              </a:rPr>
              <a:t>Culling</a:t>
            </a:r>
            <a:endParaRPr sz="2000">
              <a:solidFill>
                <a:srgbClr val="000000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1048" name="Google Shape;1048;p157"/>
          <p:cNvSpPr txBox="1"/>
          <p:nvPr/>
        </p:nvSpPr>
        <p:spPr>
          <a:xfrm>
            <a:off x="4754575" y="3568950"/>
            <a:ext cx="16842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Begin culling birds at 3-4 weeks old.</a:t>
            </a:r>
            <a:endParaRPr sz="16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49" name="Google Shape;1049;p157"/>
          <p:cNvSpPr txBox="1"/>
          <p:nvPr/>
        </p:nvSpPr>
        <p:spPr>
          <a:xfrm>
            <a:off x="6803913" y="3192925"/>
            <a:ext cx="1684200" cy="357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ecular One"/>
                <a:ea typeface="Secular One"/>
                <a:cs typeface="Secular One"/>
                <a:sym typeface="Secular One"/>
              </a:rPr>
              <a:t>Show</a:t>
            </a:r>
            <a:endParaRPr sz="2000">
              <a:solidFill>
                <a:srgbClr val="000000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1050" name="Google Shape;1050;p157"/>
          <p:cNvSpPr txBox="1"/>
          <p:nvPr/>
        </p:nvSpPr>
        <p:spPr>
          <a:xfrm>
            <a:off x="6803925" y="3569075"/>
            <a:ext cx="16842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Denton County Show</a:t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March 26-April 1</a:t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051" name="Google Shape;1051;p157"/>
          <p:cNvCxnSpPr>
            <a:stCxn id="1037" idx="2"/>
            <a:endCxn id="1043" idx="0"/>
          </p:cNvCxnSpPr>
          <p:nvPr/>
        </p:nvCxnSpPr>
        <p:spPr>
          <a:xfrm>
            <a:off x="3547358" y="2877588"/>
            <a:ext cx="0" cy="315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2" name="Google Shape;1052;p157"/>
          <p:cNvCxnSpPr>
            <a:stCxn id="1036" idx="2"/>
            <a:endCxn id="1044" idx="0"/>
          </p:cNvCxnSpPr>
          <p:nvPr/>
        </p:nvCxnSpPr>
        <p:spPr>
          <a:xfrm>
            <a:off x="1498025" y="2877588"/>
            <a:ext cx="0" cy="315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3" name="Google Shape;1053;p157"/>
          <p:cNvCxnSpPr>
            <a:stCxn id="1038" idx="2"/>
            <a:endCxn id="1047" idx="0"/>
          </p:cNvCxnSpPr>
          <p:nvPr/>
        </p:nvCxnSpPr>
        <p:spPr>
          <a:xfrm>
            <a:off x="5596692" y="2877588"/>
            <a:ext cx="0" cy="315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4" name="Google Shape;1054;p157"/>
          <p:cNvCxnSpPr>
            <a:stCxn id="1039" idx="2"/>
            <a:endCxn id="1049" idx="0"/>
          </p:cNvCxnSpPr>
          <p:nvPr/>
        </p:nvCxnSpPr>
        <p:spPr>
          <a:xfrm>
            <a:off x="7646025" y="2877588"/>
            <a:ext cx="0" cy="315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55" name="Google Shape;1055;p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">
            <a:off x="6999976" y="347110"/>
            <a:ext cx="1981323" cy="132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87" y="342250"/>
            <a:ext cx="1981326" cy="133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58"/>
          <p:cNvSpPr txBox="1"/>
          <p:nvPr>
            <p:ph type="title"/>
          </p:nvPr>
        </p:nvSpPr>
        <p:spPr>
          <a:xfrm>
            <a:off x="621100" y="2164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Facilities</a:t>
            </a:r>
            <a:endParaRPr/>
          </a:p>
        </p:txBody>
      </p:sp>
      <p:sp>
        <p:nvSpPr>
          <p:cNvPr id="1062" name="Google Shape;1062;p158"/>
          <p:cNvSpPr txBox="1"/>
          <p:nvPr>
            <p:ph idx="1" type="subTitle"/>
          </p:nvPr>
        </p:nvSpPr>
        <p:spPr>
          <a:xfrm>
            <a:off x="834200" y="11671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Hard plastic kid pool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Heat source until all feathers come in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Ventilation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Multiple feed pans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Multiple </a:t>
            </a:r>
            <a:r>
              <a:rPr lang="en" u="sng"/>
              <a:t>small</a:t>
            </a:r>
            <a:r>
              <a:rPr lang="en"/>
              <a:t> waterers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158"/>
          <p:cNvSpPr txBox="1"/>
          <p:nvPr/>
        </p:nvSpPr>
        <p:spPr>
          <a:xfrm>
            <a:off x="1260650" y="999100"/>
            <a:ext cx="273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First 2 Weeks</a:t>
            </a:r>
            <a:endParaRPr b="1"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64" name="Google Shape;1064;p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925" y="3149089"/>
            <a:ext cx="2732400" cy="182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158"/>
          <p:cNvSpPr txBox="1"/>
          <p:nvPr>
            <p:ph idx="1" type="subTitle"/>
          </p:nvPr>
        </p:nvSpPr>
        <p:spPr>
          <a:xfrm>
            <a:off x="4683500" y="116715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50-100 square foot coop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 roosts in the coop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Secure from predators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Fans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High Ventilation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Multiple large feeders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Multiple </a:t>
            </a:r>
            <a:r>
              <a:rPr lang="en"/>
              <a:t>large</a:t>
            </a:r>
            <a:r>
              <a:rPr lang="en"/>
              <a:t> waterers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158"/>
          <p:cNvSpPr txBox="1"/>
          <p:nvPr/>
        </p:nvSpPr>
        <p:spPr>
          <a:xfrm>
            <a:off x="5109950" y="999100"/>
            <a:ext cx="273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3-4 Weeks +</a:t>
            </a:r>
            <a:endParaRPr b="1"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67" name="Google Shape;1067;p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038" y="3149097"/>
            <a:ext cx="3326225" cy="19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59"/>
          <p:cNvSpPr txBox="1"/>
          <p:nvPr>
            <p:ph type="title"/>
          </p:nvPr>
        </p:nvSpPr>
        <p:spPr>
          <a:xfrm>
            <a:off x="18915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</a:t>
            </a:r>
            <a:endParaRPr/>
          </a:p>
        </p:txBody>
      </p:sp>
      <p:sp>
        <p:nvSpPr>
          <p:cNvPr id="1073" name="Google Shape;1073;p159"/>
          <p:cNvSpPr txBox="1"/>
          <p:nvPr>
            <p:ph idx="1" type="subTitle"/>
          </p:nvPr>
        </p:nvSpPr>
        <p:spPr>
          <a:xfrm>
            <a:off x="734150" y="1632900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Ms. Smith will order these in advance for students: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Pen of 25 chickens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Optional Supplies: 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Supplements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Radio or a Rabbit</a:t>
            </a:r>
            <a:endParaRPr/>
          </a:p>
        </p:txBody>
      </p:sp>
      <p:pic>
        <p:nvPicPr>
          <p:cNvPr id="1074" name="Google Shape;1074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150" y="2818437"/>
            <a:ext cx="1616275" cy="16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159"/>
          <p:cNvSpPr txBox="1"/>
          <p:nvPr/>
        </p:nvSpPr>
        <p:spPr>
          <a:xfrm>
            <a:off x="4090850" y="3895775"/>
            <a:ext cx="308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idact Gothic"/>
                <a:ea typeface="Didact Gothic"/>
                <a:cs typeface="Didact Gothic"/>
                <a:sym typeface="Didact Gothic"/>
              </a:rPr>
              <a:t>You can purchase supplies on Amazon.com, NRS, Russell Feed Supply, &amp; Tractor Supply</a:t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76" name="Google Shape;1076;p159"/>
          <p:cNvSpPr txBox="1"/>
          <p:nvPr>
            <p:ph idx="2" type="subTitle"/>
          </p:nvPr>
        </p:nvSpPr>
        <p:spPr>
          <a:xfrm>
            <a:off x="4241550" y="1408475"/>
            <a:ext cx="35853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Non-Optional Supplies: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Heat Lamps/Source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Fan(s)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Thermometer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Small Feed Trays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Large Feed Containers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Waterers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Marbles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Pine Shavings</a:t>
            </a:r>
            <a:endParaRPr/>
          </a:p>
        </p:txBody>
      </p:sp>
      <p:pic>
        <p:nvPicPr>
          <p:cNvPr id="1077" name="Google Shape;1077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05193">
            <a:off x="1177737" y="702249"/>
            <a:ext cx="1293169" cy="41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59"/>
          <p:cNvPicPr preferRelativeResize="0"/>
          <p:nvPr/>
        </p:nvPicPr>
        <p:blipFill rotWithShape="1">
          <a:blip r:embed="rId5">
            <a:alphaModFix/>
          </a:blip>
          <a:srcRect b="5076" l="37679" r="35600" t="5860"/>
          <a:stretch/>
        </p:blipFill>
        <p:spPr>
          <a:xfrm rot="755881">
            <a:off x="8496432" y="760922"/>
            <a:ext cx="360418" cy="120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56403">
            <a:off x="167374" y="701776"/>
            <a:ext cx="957749" cy="104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159"/>
          <p:cNvPicPr preferRelativeResize="0"/>
          <p:nvPr/>
        </p:nvPicPr>
        <p:blipFill rotWithShape="1">
          <a:blip r:embed="rId7">
            <a:alphaModFix/>
          </a:blip>
          <a:srcRect b="13692" l="10279" r="22709" t="26171"/>
          <a:stretch/>
        </p:blipFill>
        <p:spPr>
          <a:xfrm rot="-1260143">
            <a:off x="7449706" y="429047"/>
            <a:ext cx="858838" cy="77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69892" y="640580"/>
            <a:ext cx="837300" cy="8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159"/>
          <p:cNvSpPr txBox="1"/>
          <p:nvPr/>
        </p:nvSpPr>
        <p:spPr>
          <a:xfrm>
            <a:off x="7287738" y="1987125"/>
            <a:ext cx="154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QR Code to Amazon Supply List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60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</a:t>
            </a:r>
            <a:endParaRPr/>
          </a:p>
        </p:txBody>
      </p:sp>
      <p:sp>
        <p:nvSpPr>
          <p:cNvPr id="1088" name="Google Shape;1088;p160"/>
          <p:cNvSpPr txBox="1"/>
          <p:nvPr>
            <p:ph idx="2" type="subTitle"/>
          </p:nvPr>
        </p:nvSpPr>
        <p:spPr>
          <a:xfrm>
            <a:off x="4664050" y="1406425"/>
            <a:ext cx="4025700" cy="30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 u="sng"/>
              <a:t>Optional Supplements:</a:t>
            </a:r>
            <a:endParaRPr sz="1900" u="sng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Citra-lite $15.95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Quick Start $48.95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R&amp;D Top 2™ Broiler &amp; Turkey Supplement</a:t>
            </a:r>
            <a:endParaRPr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15 lbs. Bucket - $55.00</a:t>
            </a:r>
            <a:endParaRPr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25 lbs. Bucket - $90.00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Power Fuel $49.99 (share w/ someone)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Champion Drive $52.99 (share w/ someone)</a:t>
            </a:r>
            <a:endParaRPr/>
          </a:p>
        </p:txBody>
      </p:sp>
      <p:sp>
        <p:nvSpPr>
          <p:cNvPr id="1089" name="Google Shape;1089;p160"/>
          <p:cNvSpPr txBox="1"/>
          <p:nvPr>
            <p:ph idx="1" type="subTitle"/>
          </p:nvPr>
        </p:nvSpPr>
        <p:spPr>
          <a:xfrm>
            <a:off x="621100" y="1328100"/>
            <a:ext cx="3909600" cy="24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/>
              <a:t>Producer’s Co-Op:</a:t>
            </a:r>
            <a:endParaRPr sz="2000" u="sng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1 bag of Turkey Starter Crumble 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1 bag of Turkey Starter Pellet 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1 bag of Show Broiler Starter Pellet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4 bags of Show Broiler Finisher Pellet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090" name="Google Shape;1090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33051">
            <a:off x="638041" y="3316842"/>
            <a:ext cx="1115740" cy="1570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61"/>
          <p:cNvSpPr txBox="1"/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Rough Cost Estimate</a:t>
            </a:r>
            <a:endParaRPr/>
          </a:p>
        </p:txBody>
      </p:sp>
      <p:sp>
        <p:nvSpPr>
          <p:cNvPr id="1096" name="Google Shape;1096;p161"/>
          <p:cNvSpPr txBox="1"/>
          <p:nvPr>
            <p:ph idx="1" type="subTitle"/>
          </p:nvPr>
        </p:nvSpPr>
        <p:spPr>
          <a:xfrm>
            <a:off x="713650" y="1249550"/>
            <a:ext cx="3585300" cy="24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/>
              <a:t>General Costs:</a:t>
            </a:r>
            <a:endParaRPr sz="2000" u="sng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Pen of 25 birds= $45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Feed= $140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Entries= $50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Supplements= $0-$220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Supplies= $0-$250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Total Estimate= $235-$705</a:t>
            </a:r>
            <a:endParaRPr b="1" sz="1800"/>
          </a:p>
        </p:txBody>
      </p:sp>
      <p:sp>
        <p:nvSpPr>
          <p:cNvPr id="1097" name="Google Shape;1097;p161"/>
          <p:cNvSpPr txBox="1"/>
          <p:nvPr/>
        </p:nvSpPr>
        <p:spPr>
          <a:xfrm>
            <a:off x="743200" y="3736850"/>
            <a:ext cx="352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This does not include the cost to build or rent facilities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98" name="Google Shape;1098;p161"/>
          <p:cNvSpPr txBox="1"/>
          <p:nvPr/>
        </p:nvSpPr>
        <p:spPr>
          <a:xfrm>
            <a:off x="3837525" y="2255200"/>
            <a:ext cx="411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Didact Gothic"/>
                <a:ea typeface="Didact Gothic"/>
                <a:cs typeface="Didact Gothic"/>
                <a:sym typeface="Didact Gothic"/>
              </a:rPr>
              <a:t>&gt; </a:t>
            </a:r>
            <a:endParaRPr sz="25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99" name="Google Shape;1099;p161"/>
          <p:cNvSpPr txBox="1"/>
          <p:nvPr/>
        </p:nvSpPr>
        <p:spPr>
          <a:xfrm>
            <a:off x="4249425" y="2363200"/>
            <a:ext cx="185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Depends on how much you want to get/ already have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100" name="Google Shape;1100;p161"/>
          <p:cNvPicPr preferRelativeResize="0"/>
          <p:nvPr/>
        </p:nvPicPr>
        <p:blipFill rotWithShape="1">
          <a:blip r:embed="rId3">
            <a:alphaModFix/>
          </a:blip>
          <a:srcRect b="0" l="24881" r="22999" t="0"/>
          <a:stretch/>
        </p:blipFill>
        <p:spPr>
          <a:xfrm>
            <a:off x="6247325" y="1305975"/>
            <a:ext cx="2615400" cy="33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fectious Bronchitis in Chickens by Slidesgo">
  <a:themeElements>
    <a:clrScheme name="Simple Light">
      <a:dk1>
        <a:srgbClr val="000000"/>
      </a:dk1>
      <a:lt1>
        <a:srgbClr val="F2F2F2"/>
      </a:lt1>
      <a:dk2>
        <a:srgbClr val="FFFFFF"/>
      </a:dk2>
      <a:lt2>
        <a:srgbClr val="66666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ectious Bronchitis in Chickens by Slidesgo">
  <a:themeElements>
    <a:clrScheme name="Simple Light">
      <a:dk1>
        <a:srgbClr val="000000"/>
      </a:dk1>
      <a:lt1>
        <a:srgbClr val="F2F2F2"/>
      </a:lt1>
      <a:dk2>
        <a:srgbClr val="FFFFFF"/>
      </a:dk2>
      <a:lt2>
        <a:srgbClr val="66666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nfectious Bronchitis in Chickens by Slidesgo">
  <a:themeElements>
    <a:clrScheme name="Simple Light">
      <a:dk1>
        <a:srgbClr val="000000"/>
      </a:dk1>
      <a:lt1>
        <a:srgbClr val="F2F2F2"/>
      </a:lt1>
      <a:dk2>
        <a:srgbClr val="FFFFFF"/>
      </a:dk2>
      <a:lt2>
        <a:srgbClr val="66666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nfectious Bronchitis in Chickens by Slidesgo">
  <a:themeElements>
    <a:clrScheme name="Simple Light">
      <a:dk1>
        <a:srgbClr val="000000"/>
      </a:dk1>
      <a:lt1>
        <a:srgbClr val="F2F2F2"/>
      </a:lt1>
      <a:dk2>
        <a:srgbClr val="FFFFFF"/>
      </a:dk2>
      <a:lt2>
        <a:srgbClr val="66666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nfectious Bronchitis in Chickens by Slidesgo">
  <a:themeElements>
    <a:clrScheme name="Simple Light">
      <a:dk1>
        <a:srgbClr val="000000"/>
      </a:dk1>
      <a:lt1>
        <a:srgbClr val="F2F2F2"/>
      </a:lt1>
      <a:dk2>
        <a:srgbClr val="FFFFFF"/>
      </a:dk2>
      <a:lt2>
        <a:srgbClr val="66666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